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7"/>
  </p:notesMasterIdLst>
  <p:handoutMasterIdLst>
    <p:handoutMasterId r:id="rId18"/>
  </p:handoutMasterIdLst>
  <p:sldIdLst>
    <p:sldId id="258" r:id="rId3"/>
    <p:sldId id="259" r:id="rId4"/>
    <p:sldId id="264" r:id="rId5"/>
    <p:sldId id="260" r:id="rId6"/>
    <p:sldId id="268" r:id="rId7"/>
    <p:sldId id="265" r:id="rId8"/>
    <p:sldId id="261" r:id="rId9"/>
    <p:sldId id="270" r:id="rId10"/>
    <p:sldId id="269" r:id="rId11"/>
    <p:sldId id="271" r:id="rId12"/>
    <p:sldId id="272" r:id="rId13"/>
    <p:sldId id="273" r:id="rId14"/>
    <p:sldId id="262" r:id="rId15"/>
    <p:sldId id="263" r:id="rId16"/>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0"/>
    <p:restoredTop sz="9460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base">
              <a:spcBef>
                <a:spcPct val="0"/>
              </a:spcBef>
              <a:spcAft>
                <a:spcPct val="0"/>
              </a:spcAft>
              <a:defRPr sz="1200">
                <a:latin typeface="Calibri" pitchFamily="34" charset="0"/>
              </a:defRPr>
            </a:lvl1pPr>
          </a:lstStyle>
          <a:p>
            <a:pPr>
              <a:defRPr/>
            </a:pPr>
            <a:endParaRPr lang="es-ES"/>
          </a:p>
        </p:txBody>
      </p:sp>
      <p:sp>
        <p:nvSpPr>
          <p:cNvPr id="1536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fontAlgn="base">
              <a:spcBef>
                <a:spcPct val="0"/>
              </a:spcBef>
              <a:spcAft>
                <a:spcPct val="0"/>
              </a:spcAft>
              <a:defRPr sz="1200">
                <a:latin typeface="Calibri" pitchFamily="34" charset="0"/>
              </a:defRPr>
            </a:lvl1pPr>
          </a:lstStyle>
          <a:p>
            <a:pPr>
              <a:defRPr/>
            </a:pPr>
            <a:r>
              <a:rPr lang="es-ES"/>
              <a:t>17/08/2011</a:t>
            </a:r>
          </a:p>
        </p:txBody>
      </p:sp>
      <p:sp>
        <p:nvSpPr>
          <p:cNvPr id="1536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fontAlgn="base">
              <a:spcBef>
                <a:spcPct val="0"/>
              </a:spcBef>
              <a:spcAft>
                <a:spcPct val="0"/>
              </a:spcAft>
              <a:defRPr sz="1200">
                <a:latin typeface="Calibri" pitchFamily="34" charset="0"/>
              </a:defRPr>
            </a:lvl1pPr>
          </a:lstStyle>
          <a:p>
            <a:pPr>
              <a:defRPr/>
            </a:pPr>
            <a:endParaRPr lang="es-ES"/>
          </a:p>
        </p:txBody>
      </p:sp>
      <p:sp>
        <p:nvSpPr>
          <p:cNvPr id="1536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fontAlgn="base">
              <a:spcBef>
                <a:spcPct val="0"/>
              </a:spcBef>
              <a:spcAft>
                <a:spcPct val="0"/>
              </a:spcAft>
              <a:defRPr sz="1200">
                <a:latin typeface="Calibri" pitchFamily="34" charset="0"/>
              </a:defRPr>
            </a:lvl1pPr>
          </a:lstStyle>
          <a:p>
            <a:pPr>
              <a:defRPr/>
            </a:pPr>
            <a:r>
              <a:rPr lang="es-ES"/>
              <a:t>‹Nº›</a:t>
            </a: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base">
              <a:spcBef>
                <a:spcPct val="0"/>
              </a:spcBef>
              <a:spcAft>
                <a:spcPct val="0"/>
              </a:spcAft>
              <a:defRPr sz="1200">
                <a:latin typeface="Calibri" pitchFamily="34" charset="0"/>
              </a:defRPr>
            </a:lvl1pPr>
          </a:lstStyle>
          <a:p>
            <a:pPr>
              <a:defRPr/>
            </a:pPr>
            <a:endParaRPr lang="es-ES"/>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base">
              <a:spcBef>
                <a:spcPct val="0"/>
              </a:spcBef>
              <a:spcAft>
                <a:spcPct val="0"/>
              </a:spcAft>
              <a:defRPr sz="1200">
                <a:latin typeface="Calibri" pitchFamily="34" charset="0"/>
              </a:defRPr>
            </a:lvl1pPr>
          </a:lstStyle>
          <a:p>
            <a:pPr>
              <a:defRPr/>
            </a:pPr>
            <a:r>
              <a:rPr lang="es-ES"/>
              <a:t>17/08/2011</a:t>
            </a:r>
          </a:p>
        </p:txBody>
      </p:sp>
      <p:sp>
        <p:nvSpPr>
          <p:cNvPr id="3994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fontAlgn="base">
              <a:spcBef>
                <a:spcPct val="0"/>
              </a:spcBef>
              <a:spcAft>
                <a:spcPct val="0"/>
              </a:spcAft>
              <a:defRPr sz="1200">
                <a:latin typeface="Calibri" pitchFamily="34" charset="0"/>
              </a:defRPr>
            </a:lvl1pPr>
          </a:lstStyle>
          <a:p>
            <a:pPr>
              <a:defRPr/>
            </a:pPr>
            <a:endParaRPr lang="es-E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fontAlgn="base">
              <a:spcBef>
                <a:spcPct val="0"/>
              </a:spcBef>
              <a:spcAft>
                <a:spcPct val="0"/>
              </a:spcAft>
              <a:defRPr sz="1200">
                <a:latin typeface="Calibri" pitchFamily="34" charset="0"/>
              </a:defRPr>
            </a:lvl1pPr>
          </a:lstStyle>
          <a:p>
            <a:pPr>
              <a:defRPr/>
            </a:pPr>
            <a:r>
              <a:rPr lang="es-ES"/>
              <a:t>‹Nº›</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714480" y="2130425"/>
            <a:ext cx="6743720" cy="1470025"/>
          </a:xfrm>
        </p:spPr>
        <p:txBody>
          <a:bodyPr/>
          <a:lstStyle/>
          <a:p>
            <a:r>
              <a:rPr lang="es-ES" dirty="0" smtClean="0"/>
              <a:t>Haga clic para modificar el estilo de título del patrón</a:t>
            </a:r>
            <a:endParaRPr lang="es-ES" dirty="0"/>
          </a:p>
        </p:txBody>
      </p:sp>
      <p:sp>
        <p:nvSpPr>
          <p:cNvPr id="3" name="2 Subtítulo"/>
          <p:cNvSpPr>
            <a:spLocks noGrp="1"/>
          </p:cNvSpPr>
          <p:nvPr>
            <p:ph type="subTitle" idx="1"/>
          </p:nvPr>
        </p:nvSpPr>
        <p:spPr>
          <a:xfrm>
            <a:off x="1857356" y="3886200"/>
            <a:ext cx="642942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dirty="0" smtClean="0"/>
              <a:t>Haga clic para modificar el estilo de subtítulo del patrón</a:t>
            </a:r>
            <a:endParaRPr lang="es-ES" dirty="0"/>
          </a:p>
        </p:txBody>
      </p:sp>
      <p:sp>
        <p:nvSpPr>
          <p:cNvPr id="4" name="Rectangle 5"/>
          <p:cNvSpPr>
            <a:spLocks noGrp="1"/>
          </p:cNvSpPr>
          <p:nvPr>
            <p:ph type="dt" sz="half" idx="10"/>
          </p:nvPr>
        </p:nvSpPr>
        <p:spPr>
          <a:xfrm>
            <a:off x="1652588" y="6356350"/>
            <a:ext cx="2133600" cy="365125"/>
          </a:xfrm>
          <a:prstGeom prst="rect">
            <a:avLst/>
          </a:prstGeom>
        </p:spPr>
        <p:txBody>
          <a:bodyPr/>
          <a:lstStyle>
            <a:lvl1pPr>
              <a:defRPr/>
            </a:lvl1pPr>
          </a:lstStyle>
          <a:p>
            <a:pPr>
              <a:defRPr/>
            </a:pPr>
            <a:r>
              <a:rPr lang="es-ES"/>
              <a:t>17/08/2011</a:t>
            </a:r>
            <a:endParaRPr lang="es-ES" dirty="0"/>
          </a:p>
        </p:txBody>
      </p:sp>
      <p:sp>
        <p:nvSpPr>
          <p:cNvPr id="5" name="Rectangle 6"/>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6" name="Rectangle 7"/>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p:cNvSpPr>
          <p:nvPr>
            <p:ph type="dt" sz="half" idx="10"/>
          </p:nvPr>
        </p:nvSpPr>
        <p:spPr>
          <a:xfrm>
            <a:off x="1652588" y="6356350"/>
            <a:ext cx="2133600" cy="365125"/>
          </a:xfrm>
          <a:prstGeom prst="rect">
            <a:avLst/>
          </a:prstGeom>
        </p:spPr>
        <p:txBody>
          <a:bodyPr/>
          <a:lstStyle>
            <a:lvl1pPr>
              <a:defRPr/>
            </a:lvl1pPr>
          </a:lstStyle>
          <a:p>
            <a:pPr>
              <a:defRPr/>
            </a:pPr>
            <a:r>
              <a:rPr lang="es-ES"/>
              <a:t>17/08/2011</a:t>
            </a:r>
            <a:endParaRPr lang="es-ES" dirty="0"/>
          </a:p>
        </p:txBody>
      </p:sp>
      <p:sp>
        <p:nvSpPr>
          <p:cNvPr id="5" name="Rectangle 6"/>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6" name="Rectangle 7"/>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948488" y="928688"/>
            <a:ext cx="1766887" cy="51974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643063" y="928688"/>
            <a:ext cx="5153025" cy="5197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p:cNvSpPr>
          <p:nvPr>
            <p:ph type="dt" sz="half" idx="10"/>
          </p:nvPr>
        </p:nvSpPr>
        <p:spPr>
          <a:xfrm>
            <a:off x="1652588" y="6356350"/>
            <a:ext cx="2133600" cy="365125"/>
          </a:xfrm>
          <a:prstGeom prst="rect">
            <a:avLst/>
          </a:prstGeom>
        </p:spPr>
        <p:txBody>
          <a:bodyPr/>
          <a:lstStyle>
            <a:lvl1pPr>
              <a:defRPr/>
            </a:lvl1pPr>
          </a:lstStyle>
          <a:p>
            <a:pPr>
              <a:defRPr/>
            </a:pPr>
            <a:r>
              <a:rPr lang="es-ES"/>
              <a:t>17/08/2011</a:t>
            </a:r>
            <a:endParaRPr lang="es-ES" dirty="0"/>
          </a:p>
        </p:txBody>
      </p:sp>
      <p:sp>
        <p:nvSpPr>
          <p:cNvPr id="5" name="Rectangle 6"/>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6" name="Rectangle 7"/>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928794" y="2130425"/>
            <a:ext cx="6529406" cy="1470025"/>
          </a:xfrm>
        </p:spPr>
        <p:txBody>
          <a:bodyPr/>
          <a:lstStyle/>
          <a:p>
            <a:r>
              <a:rPr lang="es-ES" dirty="0" smtClean="0"/>
              <a:t>Haga clic para modificar el estilo de título del patrón</a:t>
            </a:r>
            <a:endParaRPr lang="es-ES" dirty="0"/>
          </a:p>
        </p:txBody>
      </p:sp>
      <p:sp>
        <p:nvSpPr>
          <p:cNvPr id="3" name="2 Subtítulo"/>
          <p:cNvSpPr>
            <a:spLocks noGrp="1"/>
          </p:cNvSpPr>
          <p:nvPr>
            <p:ph type="subTitle" idx="1"/>
          </p:nvPr>
        </p:nvSpPr>
        <p:spPr>
          <a:xfrm>
            <a:off x="1928794" y="3886200"/>
            <a:ext cx="650085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dirty="0" smtClean="0"/>
              <a:t>Haga clic para modificar el estilo de subtítulo del patrón</a:t>
            </a:r>
            <a:endParaRPr lang="es-ES" dirty="0"/>
          </a:p>
        </p:txBody>
      </p:sp>
      <p:sp>
        <p:nvSpPr>
          <p:cNvPr id="4" name="Rectangle 6"/>
          <p:cNvSpPr>
            <a:spLocks noGrp="1"/>
          </p:cNvSpPr>
          <p:nvPr>
            <p:ph type="dt" sz="half" idx="10"/>
          </p:nvPr>
        </p:nvSpPr>
        <p:spPr>
          <a:xfrm>
            <a:off x="2071688" y="6000750"/>
            <a:ext cx="2133600" cy="365125"/>
          </a:xfrm>
          <a:prstGeom prst="rect">
            <a:avLst/>
          </a:prstGeom>
        </p:spPr>
        <p:txBody>
          <a:bodyPr/>
          <a:lstStyle>
            <a:lvl1pPr>
              <a:defRPr/>
            </a:lvl1pPr>
          </a:lstStyle>
          <a:p>
            <a:pPr>
              <a:defRPr/>
            </a:pPr>
            <a:r>
              <a:rPr lang="es-ES"/>
              <a:t>17/08/2011</a:t>
            </a:r>
            <a:endParaRPr lang="es-ES" dirty="0"/>
          </a:p>
        </p:txBody>
      </p:sp>
      <p:sp>
        <p:nvSpPr>
          <p:cNvPr id="5" name="Rectangle 7"/>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6" name="Rectangle 8"/>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p:cNvSpPr>
          <p:nvPr>
            <p:ph type="dt" sz="half" idx="10"/>
          </p:nvPr>
        </p:nvSpPr>
        <p:spPr>
          <a:xfrm>
            <a:off x="2071688" y="6000750"/>
            <a:ext cx="2133600" cy="365125"/>
          </a:xfrm>
          <a:prstGeom prst="rect">
            <a:avLst/>
          </a:prstGeom>
        </p:spPr>
        <p:txBody>
          <a:bodyPr/>
          <a:lstStyle>
            <a:lvl1pPr>
              <a:defRPr/>
            </a:lvl1pPr>
          </a:lstStyle>
          <a:p>
            <a:pPr>
              <a:defRPr/>
            </a:pPr>
            <a:r>
              <a:rPr lang="es-ES"/>
              <a:t>17/08/2011</a:t>
            </a:r>
            <a:endParaRPr lang="es-ES" dirty="0"/>
          </a:p>
        </p:txBody>
      </p:sp>
      <p:sp>
        <p:nvSpPr>
          <p:cNvPr id="5" name="Rectangle 7"/>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6" name="Rectangle 8"/>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p:cNvSpPr>
          <p:nvPr>
            <p:ph type="dt" sz="half" idx="10"/>
          </p:nvPr>
        </p:nvSpPr>
        <p:spPr>
          <a:xfrm>
            <a:off x="2071688" y="6000750"/>
            <a:ext cx="2133600" cy="365125"/>
          </a:xfrm>
          <a:prstGeom prst="rect">
            <a:avLst/>
          </a:prstGeom>
        </p:spPr>
        <p:txBody>
          <a:bodyPr/>
          <a:lstStyle>
            <a:lvl1pPr>
              <a:defRPr/>
            </a:lvl1pPr>
          </a:lstStyle>
          <a:p>
            <a:pPr>
              <a:defRPr/>
            </a:pPr>
            <a:r>
              <a:rPr lang="es-ES"/>
              <a:t>17/08/2011</a:t>
            </a:r>
            <a:endParaRPr lang="es-ES" dirty="0"/>
          </a:p>
        </p:txBody>
      </p:sp>
      <p:sp>
        <p:nvSpPr>
          <p:cNvPr id="5" name="Rectangle 7"/>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6" name="Rectangle 8"/>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643063" y="2286000"/>
            <a:ext cx="3444875" cy="3840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240338" y="2286000"/>
            <a:ext cx="3446462" cy="3840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p:cNvSpPr>
          <p:nvPr>
            <p:ph type="dt" sz="half" idx="10"/>
          </p:nvPr>
        </p:nvSpPr>
        <p:spPr>
          <a:xfrm>
            <a:off x="2071688" y="6000750"/>
            <a:ext cx="2133600" cy="365125"/>
          </a:xfrm>
          <a:prstGeom prst="rect">
            <a:avLst/>
          </a:prstGeom>
        </p:spPr>
        <p:txBody>
          <a:bodyPr/>
          <a:lstStyle>
            <a:lvl1pPr>
              <a:defRPr/>
            </a:lvl1pPr>
          </a:lstStyle>
          <a:p>
            <a:pPr>
              <a:defRPr/>
            </a:pPr>
            <a:r>
              <a:rPr lang="es-ES"/>
              <a:t>17/08/2011</a:t>
            </a:r>
            <a:endParaRPr lang="es-ES" dirty="0"/>
          </a:p>
        </p:txBody>
      </p:sp>
      <p:sp>
        <p:nvSpPr>
          <p:cNvPr id="6" name="Rectangle 7"/>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7" name="Rectangle 8"/>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p:cNvSpPr>
          <p:nvPr>
            <p:ph type="dt" sz="half" idx="10"/>
          </p:nvPr>
        </p:nvSpPr>
        <p:spPr>
          <a:xfrm>
            <a:off x="2071688" y="6000750"/>
            <a:ext cx="2133600" cy="365125"/>
          </a:xfrm>
          <a:prstGeom prst="rect">
            <a:avLst/>
          </a:prstGeom>
        </p:spPr>
        <p:txBody>
          <a:bodyPr/>
          <a:lstStyle>
            <a:lvl1pPr>
              <a:defRPr/>
            </a:lvl1pPr>
          </a:lstStyle>
          <a:p>
            <a:pPr>
              <a:defRPr/>
            </a:pPr>
            <a:r>
              <a:rPr lang="es-ES"/>
              <a:t>17/08/2011</a:t>
            </a:r>
            <a:endParaRPr lang="es-ES" dirty="0"/>
          </a:p>
        </p:txBody>
      </p:sp>
      <p:sp>
        <p:nvSpPr>
          <p:cNvPr id="8" name="Rectangle 7"/>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9" name="Rectangle 8"/>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p:cNvSpPr>
          <p:nvPr>
            <p:ph type="dt" sz="half" idx="10"/>
          </p:nvPr>
        </p:nvSpPr>
        <p:spPr>
          <a:xfrm>
            <a:off x="2071688" y="6000750"/>
            <a:ext cx="2133600" cy="365125"/>
          </a:xfrm>
          <a:prstGeom prst="rect">
            <a:avLst/>
          </a:prstGeom>
        </p:spPr>
        <p:txBody>
          <a:bodyPr/>
          <a:lstStyle>
            <a:lvl1pPr>
              <a:defRPr/>
            </a:lvl1pPr>
          </a:lstStyle>
          <a:p>
            <a:pPr>
              <a:defRPr/>
            </a:pPr>
            <a:r>
              <a:rPr lang="es-ES"/>
              <a:t>17/08/2011</a:t>
            </a:r>
            <a:endParaRPr lang="es-ES" dirty="0"/>
          </a:p>
        </p:txBody>
      </p:sp>
      <p:sp>
        <p:nvSpPr>
          <p:cNvPr id="4" name="Rectangle 7"/>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5" name="Rectangle 8"/>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p:cNvSpPr>
          <p:nvPr>
            <p:ph type="dt" sz="half" idx="10"/>
          </p:nvPr>
        </p:nvSpPr>
        <p:spPr>
          <a:xfrm>
            <a:off x="2071688" y="6000750"/>
            <a:ext cx="2133600" cy="365125"/>
          </a:xfrm>
          <a:prstGeom prst="rect">
            <a:avLst/>
          </a:prstGeom>
        </p:spPr>
        <p:txBody>
          <a:bodyPr/>
          <a:lstStyle>
            <a:lvl1pPr>
              <a:defRPr/>
            </a:lvl1pPr>
          </a:lstStyle>
          <a:p>
            <a:pPr>
              <a:defRPr/>
            </a:pPr>
            <a:r>
              <a:rPr lang="es-ES"/>
              <a:t>17/08/2011</a:t>
            </a:r>
            <a:endParaRPr lang="es-ES" dirty="0"/>
          </a:p>
        </p:txBody>
      </p:sp>
      <p:sp>
        <p:nvSpPr>
          <p:cNvPr id="3" name="Rectangle 7"/>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4" name="Rectangle 8"/>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p:cNvSpPr>
          <p:nvPr>
            <p:ph type="dt" sz="half" idx="10"/>
          </p:nvPr>
        </p:nvSpPr>
        <p:spPr>
          <a:xfrm>
            <a:off x="2071688" y="6000750"/>
            <a:ext cx="2133600" cy="365125"/>
          </a:xfrm>
          <a:prstGeom prst="rect">
            <a:avLst/>
          </a:prstGeom>
        </p:spPr>
        <p:txBody>
          <a:bodyPr/>
          <a:lstStyle>
            <a:lvl1pPr>
              <a:defRPr/>
            </a:lvl1pPr>
          </a:lstStyle>
          <a:p>
            <a:pPr>
              <a:defRPr/>
            </a:pPr>
            <a:r>
              <a:rPr lang="es-ES"/>
              <a:t>17/08/2011</a:t>
            </a:r>
            <a:endParaRPr lang="es-ES" dirty="0"/>
          </a:p>
        </p:txBody>
      </p:sp>
      <p:sp>
        <p:nvSpPr>
          <p:cNvPr id="6" name="Rectangle 7"/>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7" name="Rectangle 8"/>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p:cNvSpPr>
          <p:nvPr>
            <p:ph type="dt" sz="half" idx="10"/>
          </p:nvPr>
        </p:nvSpPr>
        <p:spPr>
          <a:xfrm>
            <a:off x="1652588" y="6356350"/>
            <a:ext cx="2133600" cy="365125"/>
          </a:xfrm>
          <a:prstGeom prst="rect">
            <a:avLst/>
          </a:prstGeom>
        </p:spPr>
        <p:txBody>
          <a:bodyPr/>
          <a:lstStyle>
            <a:lvl1pPr>
              <a:defRPr/>
            </a:lvl1pPr>
          </a:lstStyle>
          <a:p>
            <a:pPr>
              <a:defRPr/>
            </a:pPr>
            <a:r>
              <a:rPr lang="es-ES"/>
              <a:t>17/08/2011</a:t>
            </a:r>
            <a:endParaRPr lang="es-ES" dirty="0"/>
          </a:p>
        </p:txBody>
      </p:sp>
      <p:sp>
        <p:nvSpPr>
          <p:cNvPr id="5" name="Rectangle 6"/>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6" name="Rectangle 7"/>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p:cNvSpPr>
          <p:nvPr>
            <p:ph type="dt" sz="half" idx="10"/>
          </p:nvPr>
        </p:nvSpPr>
        <p:spPr>
          <a:xfrm>
            <a:off x="2071688" y="6000750"/>
            <a:ext cx="2133600" cy="365125"/>
          </a:xfrm>
          <a:prstGeom prst="rect">
            <a:avLst/>
          </a:prstGeom>
        </p:spPr>
        <p:txBody>
          <a:bodyPr/>
          <a:lstStyle>
            <a:lvl1pPr>
              <a:defRPr/>
            </a:lvl1pPr>
          </a:lstStyle>
          <a:p>
            <a:pPr>
              <a:defRPr/>
            </a:pPr>
            <a:r>
              <a:rPr lang="es-ES"/>
              <a:t>17/08/2011</a:t>
            </a:r>
            <a:endParaRPr lang="es-ES" dirty="0"/>
          </a:p>
        </p:txBody>
      </p:sp>
      <p:sp>
        <p:nvSpPr>
          <p:cNvPr id="6" name="Rectangle 7"/>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7" name="Rectangle 8"/>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p:cNvSpPr>
          <p:nvPr>
            <p:ph type="dt" sz="half" idx="10"/>
          </p:nvPr>
        </p:nvSpPr>
        <p:spPr>
          <a:xfrm>
            <a:off x="2071688" y="6000750"/>
            <a:ext cx="2133600" cy="365125"/>
          </a:xfrm>
          <a:prstGeom prst="rect">
            <a:avLst/>
          </a:prstGeom>
        </p:spPr>
        <p:txBody>
          <a:bodyPr/>
          <a:lstStyle>
            <a:lvl1pPr>
              <a:defRPr/>
            </a:lvl1pPr>
          </a:lstStyle>
          <a:p>
            <a:pPr>
              <a:defRPr/>
            </a:pPr>
            <a:r>
              <a:rPr lang="es-ES"/>
              <a:t>17/08/2011</a:t>
            </a:r>
            <a:endParaRPr lang="es-ES" dirty="0"/>
          </a:p>
        </p:txBody>
      </p:sp>
      <p:sp>
        <p:nvSpPr>
          <p:cNvPr id="5" name="Rectangle 7"/>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6" name="Rectangle 8"/>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948488" y="928688"/>
            <a:ext cx="1766887" cy="51974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643063" y="928688"/>
            <a:ext cx="5153025" cy="5197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p:cNvSpPr>
          <p:nvPr>
            <p:ph type="dt" sz="half" idx="10"/>
          </p:nvPr>
        </p:nvSpPr>
        <p:spPr>
          <a:xfrm>
            <a:off x="2071688" y="6000750"/>
            <a:ext cx="2133600" cy="365125"/>
          </a:xfrm>
          <a:prstGeom prst="rect">
            <a:avLst/>
          </a:prstGeom>
        </p:spPr>
        <p:txBody>
          <a:bodyPr/>
          <a:lstStyle>
            <a:lvl1pPr>
              <a:defRPr/>
            </a:lvl1pPr>
          </a:lstStyle>
          <a:p>
            <a:pPr>
              <a:defRPr/>
            </a:pPr>
            <a:r>
              <a:rPr lang="es-ES"/>
              <a:t>17/08/2011</a:t>
            </a:r>
            <a:endParaRPr lang="es-ES" dirty="0"/>
          </a:p>
        </p:txBody>
      </p:sp>
      <p:sp>
        <p:nvSpPr>
          <p:cNvPr id="5" name="Rectangle 7"/>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6" name="Rectangle 8"/>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5"/>
          <p:cNvSpPr>
            <a:spLocks noGrp="1"/>
          </p:cNvSpPr>
          <p:nvPr>
            <p:ph type="dt" sz="half" idx="10"/>
          </p:nvPr>
        </p:nvSpPr>
        <p:spPr>
          <a:xfrm>
            <a:off x="1652588" y="6356350"/>
            <a:ext cx="2133600" cy="365125"/>
          </a:xfrm>
          <a:prstGeom prst="rect">
            <a:avLst/>
          </a:prstGeom>
        </p:spPr>
        <p:txBody>
          <a:bodyPr/>
          <a:lstStyle>
            <a:lvl1pPr>
              <a:defRPr/>
            </a:lvl1pPr>
          </a:lstStyle>
          <a:p>
            <a:pPr>
              <a:defRPr/>
            </a:pPr>
            <a:r>
              <a:rPr lang="es-ES"/>
              <a:t>17/08/2011</a:t>
            </a:r>
            <a:endParaRPr lang="es-ES" dirty="0"/>
          </a:p>
        </p:txBody>
      </p:sp>
      <p:sp>
        <p:nvSpPr>
          <p:cNvPr id="5" name="Rectangle 6"/>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6" name="Rectangle 7"/>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643063" y="2286000"/>
            <a:ext cx="3444875" cy="3840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240338" y="2286000"/>
            <a:ext cx="3446462" cy="3840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5"/>
          <p:cNvSpPr>
            <a:spLocks noGrp="1"/>
          </p:cNvSpPr>
          <p:nvPr>
            <p:ph type="dt" sz="half" idx="10"/>
          </p:nvPr>
        </p:nvSpPr>
        <p:spPr>
          <a:xfrm>
            <a:off x="1652588" y="6356350"/>
            <a:ext cx="2133600" cy="365125"/>
          </a:xfrm>
          <a:prstGeom prst="rect">
            <a:avLst/>
          </a:prstGeom>
        </p:spPr>
        <p:txBody>
          <a:bodyPr/>
          <a:lstStyle>
            <a:lvl1pPr>
              <a:defRPr/>
            </a:lvl1pPr>
          </a:lstStyle>
          <a:p>
            <a:pPr>
              <a:defRPr/>
            </a:pPr>
            <a:r>
              <a:rPr lang="es-ES"/>
              <a:t>17/08/2011</a:t>
            </a:r>
            <a:endParaRPr lang="es-ES" dirty="0"/>
          </a:p>
        </p:txBody>
      </p:sp>
      <p:sp>
        <p:nvSpPr>
          <p:cNvPr id="6" name="Rectangle 6"/>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7" name="Rectangle 7"/>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5"/>
          <p:cNvSpPr>
            <a:spLocks noGrp="1"/>
          </p:cNvSpPr>
          <p:nvPr>
            <p:ph type="dt" sz="half" idx="10"/>
          </p:nvPr>
        </p:nvSpPr>
        <p:spPr>
          <a:xfrm>
            <a:off x="1652588" y="6356350"/>
            <a:ext cx="2133600" cy="365125"/>
          </a:xfrm>
          <a:prstGeom prst="rect">
            <a:avLst/>
          </a:prstGeom>
        </p:spPr>
        <p:txBody>
          <a:bodyPr/>
          <a:lstStyle>
            <a:lvl1pPr>
              <a:defRPr/>
            </a:lvl1pPr>
          </a:lstStyle>
          <a:p>
            <a:pPr>
              <a:defRPr/>
            </a:pPr>
            <a:r>
              <a:rPr lang="es-ES"/>
              <a:t>17/08/2011</a:t>
            </a:r>
            <a:endParaRPr lang="es-ES" dirty="0"/>
          </a:p>
        </p:txBody>
      </p:sp>
      <p:sp>
        <p:nvSpPr>
          <p:cNvPr id="8" name="Rectangle 6"/>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9" name="Rectangle 7"/>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5"/>
          <p:cNvSpPr>
            <a:spLocks noGrp="1"/>
          </p:cNvSpPr>
          <p:nvPr>
            <p:ph type="dt" sz="half" idx="10"/>
          </p:nvPr>
        </p:nvSpPr>
        <p:spPr>
          <a:xfrm>
            <a:off x="1652588" y="6356350"/>
            <a:ext cx="2133600" cy="365125"/>
          </a:xfrm>
          <a:prstGeom prst="rect">
            <a:avLst/>
          </a:prstGeom>
        </p:spPr>
        <p:txBody>
          <a:bodyPr/>
          <a:lstStyle>
            <a:lvl1pPr>
              <a:defRPr/>
            </a:lvl1pPr>
          </a:lstStyle>
          <a:p>
            <a:pPr>
              <a:defRPr/>
            </a:pPr>
            <a:r>
              <a:rPr lang="es-ES"/>
              <a:t>17/08/2011</a:t>
            </a:r>
            <a:endParaRPr lang="es-ES" dirty="0"/>
          </a:p>
        </p:txBody>
      </p:sp>
      <p:sp>
        <p:nvSpPr>
          <p:cNvPr id="4" name="Rectangle 6"/>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5" name="Rectangle 7"/>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p:cNvSpPr>
          <p:nvPr>
            <p:ph type="dt" sz="half" idx="10"/>
          </p:nvPr>
        </p:nvSpPr>
        <p:spPr>
          <a:xfrm>
            <a:off x="1652588" y="6356350"/>
            <a:ext cx="2133600" cy="365125"/>
          </a:xfrm>
          <a:prstGeom prst="rect">
            <a:avLst/>
          </a:prstGeom>
        </p:spPr>
        <p:txBody>
          <a:bodyPr/>
          <a:lstStyle>
            <a:lvl1pPr>
              <a:defRPr/>
            </a:lvl1pPr>
          </a:lstStyle>
          <a:p>
            <a:pPr>
              <a:defRPr/>
            </a:pPr>
            <a:r>
              <a:rPr lang="es-ES"/>
              <a:t>17/08/2011</a:t>
            </a:r>
            <a:endParaRPr lang="es-ES" dirty="0"/>
          </a:p>
        </p:txBody>
      </p:sp>
      <p:sp>
        <p:nvSpPr>
          <p:cNvPr id="3" name="Rectangle 6"/>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4" name="Rectangle 7"/>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p:cNvSpPr>
          <p:nvPr>
            <p:ph type="dt" sz="half" idx="10"/>
          </p:nvPr>
        </p:nvSpPr>
        <p:spPr>
          <a:xfrm>
            <a:off x="1652588" y="6356350"/>
            <a:ext cx="2133600" cy="365125"/>
          </a:xfrm>
          <a:prstGeom prst="rect">
            <a:avLst/>
          </a:prstGeom>
        </p:spPr>
        <p:txBody>
          <a:bodyPr/>
          <a:lstStyle>
            <a:lvl1pPr>
              <a:defRPr/>
            </a:lvl1pPr>
          </a:lstStyle>
          <a:p>
            <a:pPr>
              <a:defRPr/>
            </a:pPr>
            <a:r>
              <a:rPr lang="es-ES"/>
              <a:t>17/08/2011</a:t>
            </a:r>
            <a:endParaRPr lang="es-ES" dirty="0"/>
          </a:p>
        </p:txBody>
      </p:sp>
      <p:sp>
        <p:nvSpPr>
          <p:cNvPr id="6" name="Rectangle 6"/>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7" name="Rectangle 7"/>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p:cNvSpPr>
          <p:nvPr>
            <p:ph type="dt" sz="half" idx="10"/>
          </p:nvPr>
        </p:nvSpPr>
        <p:spPr>
          <a:xfrm>
            <a:off x="1652588" y="6356350"/>
            <a:ext cx="2133600" cy="365125"/>
          </a:xfrm>
          <a:prstGeom prst="rect">
            <a:avLst/>
          </a:prstGeom>
        </p:spPr>
        <p:txBody>
          <a:bodyPr/>
          <a:lstStyle>
            <a:lvl1pPr>
              <a:defRPr/>
            </a:lvl1pPr>
          </a:lstStyle>
          <a:p>
            <a:pPr>
              <a:defRPr/>
            </a:pPr>
            <a:r>
              <a:rPr lang="es-ES"/>
              <a:t>17/08/2011</a:t>
            </a:r>
            <a:endParaRPr lang="es-ES" dirty="0"/>
          </a:p>
        </p:txBody>
      </p:sp>
      <p:sp>
        <p:nvSpPr>
          <p:cNvPr id="6" name="Rectangle 6"/>
          <p:cNvSpPr>
            <a:spLocks noGrp="1"/>
          </p:cNvSpPr>
          <p:nvPr>
            <p:ph type="ftr" sz="quarter" idx="11"/>
          </p:nvPr>
        </p:nvSpPr>
        <p:spPr>
          <a:xfrm>
            <a:off x="4195763" y="6356350"/>
            <a:ext cx="2376487" cy="365125"/>
          </a:xfrm>
          <a:prstGeom prst="rect">
            <a:avLst/>
          </a:prstGeom>
        </p:spPr>
        <p:txBody>
          <a:bodyPr/>
          <a:lstStyle>
            <a:lvl1pPr>
              <a:defRPr/>
            </a:lvl1pPr>
          </a:lstStyle>
          <a:p>
            <a:pPr>
              <a:defRPr/>
            </a:pPr>
            <a:endParaRPr lang="es-ES"/>
          </a:p>
        </p:txBody>
      </p:sp>
      <p:sp>
        <p:nvSpPr>
          <p:cNvPr id="7" name="Rectangle 7"/>
          <p:cNvSpPr>
            <a:spLocks noGrp="1"/>
          </p:cNvSpPr>
          <p:nvPr>
            <p:ph type="sldNum" sz="quarter" idx="12"/>
          </p:nvPr>
        </p:nvSpPr>
        <p:spPr>
          <a:xfrm>
            <a:off x="7215188" y="6356350"/>
            <a:ext cx="1471612" cy="365125"/>
          </a:xfrm>
          <a:prstGeom prst="rect">
            <a:avLst/>
          </a:prstGeom>
        </p:spPr>
        <p:txBody>
          <a:bodyPr/>
          <a:lstStyle>
            <a:lvl1pPr>
              <a:defRPr/>
            </a:lvl1pPr>
          </a:lstStyle>
          <a:p>
            <a:pPr>
              <a:defRPr/>
            </a:pPr>
            <a:r>
              <a:rPr lang="es-ES"/>
              <a:t>‹Nº›</a:t>
            </a:r>
          </a:p>
        </p:txBody>
      </p:sp>
    </p:spTree>
  </p:cSld>
  <p:clrMapOvr>
    <a:masterClrMapping/>
  </p:clrMapOvr>
  <p:transition spd="slow" advTm="0">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11 Imagen" descr="diapositivas.jpg"/>
          <p:cNvPicPr>
            <a:picLocks noChangeAspect="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p:cNvSpPr>
          <p:nvPr>
            <p:ph type="title"/>
          </p:nvPr>
        </p:nvSpPr>
        <p:spPr bwMode="auto">
          <a:xfrm>
            <a:off x="1785938" y="71438"/>
            <a:ext cx="707231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8" name="Rectangle 4"/>
          <p:cNvSpPr>
            <a:spLocks noGrp="1"/>
          </p:cNvSpPr>
          <p:nvPr>
            <p:ph type="body" idx="1"/>
          </p:nvPr>
        </p:nvSpPr>
        <p:spPr bwMode="auto">
          <a:xfrm>
            <a:off x="1785938" y="1446213"/>
            <a:ext cx="7043737" cy="38401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Lst>
  <p:transition spd="slow" advTm="0">
    <p:dissolve/>
  </p:transition>
  <p:txStyles>
    <p:titleStyle>
      <a:lvl1pPr algn="ctr" rtl="0" eaLnBrk="0" fontAlgn="base" hangingPunct="0">
        <a:spcBef>
          <a:spcPct val="0"/>
        </a:spcBef>
        <a:spcAft>
          <a:spcPct val="0"/>
        </a:spcAft>
        <a:defRPr sz="2800" b="1" kern="1200">
          <a:solidFill>
            <a:schemeClr val="tx1"/>
          </a:solidFill>
          <a:latin typeface="+mj-lt"/>
          <a:ea typeface="+mj-ea"/>
          <a:cs typeface="+mj-cs"/>
        </a:defRPr>
      </a:lvl1pPr>
      <a:lvl2pPr algn="ctr" rtl="0" eaLnBrk="0" fontAlgn="base" hangingPunct="0">
        <a:spcBef>
          <a:spcPct val="0"/>
        </a:spcBef>
        <a:spcAft>
          <a:spcPct val="0"/>
        </a:spcAft>
        <a:defRPr sz="2800" b="1">
          <a:solidFill>
            <a:schemeClr val="tx1"/>
          </a:solidFill>
          <a:latin typeface="Trebuchet MS"/>
        </a:defRPr>
      </a:lvl2pPr>
      <a:lvl3pPr algn="ctr" rtl="0" eaLnBrk="0" fontAlgn="base" hangingPunct="0">
        <a:spcBef>
          <a:spcPct val="0"/>
        </a:spcBef>
        <a:spcAft>
          <a:spcPct val="0"/>
        </a:spcAft>
        <a:defRPr sz="2800" b="1">
          <a:solidFill>
            <a:schemeClr val="tx1"/>
          </a:solidFill>
          <a:latin typeface="Trebuchet MS"/>
        </a:defRPr>
      </a:lvl3pPr>
      <a:lvl4pPr algn="ctr" rtl="0" eaLnBrk="0" fontAlgn="base" hangingPunct="0">
        <a:spcBef>
          <a:spcPct val="0"/>
        </a:spcBef>
        <a:spcAft>
          <a:spcPct val="0"/>
        </a:spcAft>
        <a:defRPr sz="2800" b="1">
          <a:solidFill>
            <a:schemeClr val="tx1"/>
          </a:solidFill>
          <a:latin typeface="Trebuchet MS"/>
        </a:defRPr>
      </a:lvl4pPr>
      <a:lvl5pPr algn="ctr" rtl="0" eaLnBrk="0" fontAlgn="base" hangingPunct="0">
        <a:spcBef>
          <a:spcPct val="0"/>
        </a:spcBef>
        <a:spcAft>
          <a:spcPct val="0"/>
        </a:spcAft>
        <a:defRPr sz="2800" b="1">
          <a:solidFill>
            <a:schemeClr val="tx1"/>
          </a:solidFill>
          <a:latin typeface="Trebuchet MS"/>
        </a:defRPr>
      </a:lvl5pPr>
      <a:lvl6pPr marL="457200" algn="ctr" rtl="0" eaLnBrk="0" fontAlgn="base" hangingPunct="0">
        <a:spcBef>
          <a:spcPct val="0"/>
        </a:spcBef>
        <a:spcAft>
          <a:spcPct val="0"/>
        </a:spcAft>
        <a:defRPr sz="3600" b="1">
          <a:solidFill>
            <a:schemeClr val="tx1"/>
          </a:solidFill>
          <a:latin typeface="Trebuchet MS"/>
        </a:defRPr>
      </a:lvl6pPr>
      <a:lvl7pPr marL="914400" algn="ctr" rtl="0" eaLnBrk="0" fontAlgn="base" hangingPunct="0">
        <a:spcBef>
          <a:spcPct val="0"/>
        </a:spcBef>
        <a:spcAft>
          <a:spcPct val="0"/>
        </a:spcAft>
        <a:defRPr sz="3600" b="1">
          <a:solidFill>
            <a:schemeClr val="tx1"/>
          </a:solidFill>
          <a:latin typeface="Trebuchet MS"/>
        </a:defRPr>
      </a:lvl7pPr>
      <a:lvl8pPr marL="1371600" algn="ctr" rtl="0" eaLnBrk="0" fontAlgn="base" hangingPunct="0">
        <a:spcBef>
          <a:spcPct val="0"/>
        </a:spcBef>
        <a:spcAft>
          <a:spcPct val="0"/>
        </a:spcAft>
        <a:defRPr sz="3600" b="1">
          <a:solidFill>
            <a:schemeClr val="tx1"/>
          </a:solidFill>
          <a:latin typeface="Trebuchet MS"/>
        </a:defRPr>
      </a:lvl8pPr>
      <a:lvl9pPr marL="1828800" algn="ctr" rtl="0" eaLnBrk="0" fontAlgn="base" hangingPunct="0">
        <a:spcBef>
          <a:spcPct val="0"/>
        </a:spcBef>
        <a:spcAft>
          <a:spcPct val="0"/>
        </a:spcAft>
        <a:defRPr sz="3600" b="1">
          <a:solidFill>
            <a:schemeClr val="tx1"/>
          </a:solidFill>
          <a:latin typeface="Trebuchet MS"/>
        </a:defRPr>
      </a:lvl9pPr>
    </p:titleStyle>
    <p:bodyStyle>
      <a:lvl1pPr marL="342900" indent="-3429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9 Imagen" descr="diapositivas.jpg"/>
          <p:cNvPicPr>
            <a:picLocks noChangeAspect="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051" name="Rectangle 4"/>
          <p:cNvSpPr>
            <a:spLocks noGrp="1"/>
          </p:cNvSpPr>
          <p:nvPr>
            <p:ph type="title"/>
          </p:nvPr>
        </p:nvSpPr>
        <p:spPr bwMode="auto">
          <a:xfrm>
            <a:off x="1643063" y="71438"/>
            <a:ext cx="707231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2052" name="Rectangle 5"/>
          <p:cNvSpPr>
            <a:spLocks noGrp="1"/>
          </p:cNvSpPr>
          <p:nvPr>
            <p:ph type="body" idx="1"/>
          </p:nvPr>
        </p:nvSpPr>
        <p:spPr bwMode="auto">
          <a:xfrm>
            <a:off x="1643063" y="1428750"/>
            <a:ext cx="7043737" cy="414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lt1" tx1="dk1" bg2="lt2" tx2="dk2" accent1="accent1" accent2="accent2" accent3="accent3" accent4="accent4" accent5="accent5" accent6="accent6" hlink="hlink" folHlink="folHlink"/>
  <p:sldLayoutIdLst>
    <p:sldLayoutId id="2147483946" r:id="rId1"/>
    <p:sldLayoutId id="2147483947" r:id="rId2"/>
    <p:sldLayoutId id="2147483948" r:id="rId3"/>
    <p:sldLayoutId id="2147483949" r:id="rId4"/>
    <p:sldLayoutId id="2147483950" r:id="rId5"/>
    <p:sldLayoutId id="2147483951" r:id="rId6"/>
    <p:sldLayoutId id="2147483952" r:id="rId7"/>
    <p:sldLayoutId id="2147483953" r:id="rId8"/>
    <p:sldLayoutId id="2147483954" r:id="rId9"/>
    <p:sldLayoutId id="2147483955" r:id="rId10"/>
    <p:sldLayoutId id="2147483956" r:id="rId11"/>
  </p:sldLayoutIdLst>
  <p:transition spd="slow" advTm="0">
    <p:dissolve/>
  </p:transition>
  <p:txStyles>
    <p:titleStyle>
      <a:lvl1pPr algn="ctr" rtl="0" eaLnBrk="0" fontAlgn="base" hangingPunct="0">
        <a:spcBef>
          <a:spcPct val="0"/>
        </a:spcBef>
        <a:spcAft>
          <a:spcPct val="0"/>
        </a:spcAft>
        <a:defRPr sz="2800" b="1" kern="1200">
          <a:solidFill>
            <a:schemeClr val="tx1"/>
          </a:solidFill>
          <a:latin typeface="+mj-lt"/>
          <a:ea typeface="+mj-ea"/>
          <a:cs typeface="+mj-cs"/>
        </a:defRPr>
      </a:lvl1pPr>
      <a:lvl2pPr algn="ctr" rtl="0" eaLnBrk="0" fontAlgn="base" hangingPunct="0">
        <a:spcBef>
          <a:spcPct val="0"/>
        </a:spcBef>
        <a:spcAft>
          <a:spcPct val="0"/>
        </a:spcAft>
        <a:defRPr sz="2800" b="1">
          <a:solidFill>
            <a:schemeClr val="tx1"/>
          </a:solidFill>
          <a:latin typeface="Trebuchet MS"/>
        </a:defRPr>
      </a:lvl2pPr>
      <a:lvl3pPr algn="ctr" rtl="0" eaLnBrk="0" fontAlgn="base" hangingPunct="0">
        <a:spcBef>
          <a:spcPct val="0"/>
        </a:spcBef>
        <a:spcAft>
          <a:spcPct val="0"/>
        </a:spcAft>
        <a:defRPr sz="2800" b="1">
          <a:solidFill>
            <a:schemeClr val="tx1"/>
          </a:solidFill>
          <a:latin typeface="Trebuchet MS"/>
        </a:defRPr>
      </a:lvl3pPr>
      <a:lvl4pPr algn="ctr" rtl="0" eaLnBrk="0" fontAlgn="base" hangingPunct="0">
        <a:spcBef>
          <a:spcPct val="0"/>
        </a:spcBef>
        <a:spcAft>
          <a:spcPct val="0"/>
        </a:spcAft>
        <a:defRPr sz="2800" b="1">
          <a:solidFill>
            <a:schemeClr val="tx1"/>
          </a:solidFill>
          <a:latin typeface="Trebuchet MS"/>
        </a:defRPr>
      </a:lvl4pPr>
      <a:lvl5pPr algn="ctr" rtl="0" eaLnBrk="0" fontAlgn="base" hangingPunct="0">
        <a:spcBef>
          <a:spcPct val="0"/>
        </a:spcBef>
        <a:spcAft>
          <a:spcPct val="0"/>
        </a:spcAft>
        <a:defRPr sz="2800" b="1">
          <a:solidFill>
            <a:schemeClr val="tx1"/>
          </a:solidFill>
          <a:latin typeface="Trebuchet MS"/>
        </a:defRPr>
      </a:lvl5pPr>
      <a:lvl6pPr marL="457200" algn="ctr" rtl="0" eaLnBrk="0" fontAlgn="base" hangingPunct="0">
        <a:spcBef>
          <a:spcPct val="0"/>
        </a:spcBef>
        <a:spcAft>
          <a:spcPct val="0"/>
        </a:spcAft>
        <a:defRPr sz="3600" b="1">
          <a:solidFill>
            <a:schemeClr val="tx1"/>
          </a:solidFill>
          <a:latin typeface="Trebuchet MS"/>
        </a:defRPr>
      </a:lvl6pPr>
      <a:lvl7pPr marL="914400" algn="ctr" rtl="0" eaLnBrk="0" fontAlgn="base" hangingPunct="0">
        <a:spcBef>
          <a:spcPct val="0"/>
        </a:spcBef>
        <a:spcAft>
          <a:spcPct val="0"/>
        </a:spcAft>
        <a:defRPr sz="3600" b="1">
          <a:solidFill>
            <a:schemeClr val="tx1"/>
          </a:solidFill>
          <a:latin typeface="Trebuchet MS"/>
        </a:defRPr>
      </a:lvl7pPr>
      <a:lvl8pPr marL="1371600" algn="ctr" rtl="0" eaLnBrk="0" fontAlgn="base" hangingPunct="0">
        <a:spcBef>
          <a:spcPct val="0"/>
        </a:spcBef>
        <a:spcAft>
          <a:spcPct val="0"/>
        </a:spcAft>
        <a:defRPr sz="3600" b="1">
          <a:solidFill>
            <a:schemeClr val="tx1"/>
          </a:solidFill>
          <a:latin typeface="Trebuchet MS"/>
        </a:defRPr>
      </a:lvl8pPr>
      <a:lvl9pPr marL="1828800" algn="ctr" rtl="0" eaLnBrk="0" fontAlgn="base" hangingPunct="0">
        <a:spcBef>
          <a:spcPct val="0"/>
        </a:spcBef>
        <a:spcAft>
          <a:spcPct val="0"/>
        </a:spcAft>
        <a:defRPr sz="3600" b="1">
          <a:solidFill>
            <a:schemeClr val="tx1"/>
          </a:solidFill>
          <a:latin typeface="Trebuchet MS"/>
        </a:defRPr>
      </a:lvl9pPr>
    </p:titleStyle>
    <p:bodyStyle>
      <a:lvl1pPr marL="342900" indent="-3429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13.xml"/><Relationship Id="rId1" Type="http://schemas.openxmlformats.org/officeDocument/2006/relationships/video" Target="file:///C:\Users\gustavo\Videos\Pel&#237;cula.avi"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CuadroTexto"/>
          <p:cNvSpPr txBox="1">
            <a:spLocks noChangeArrowheads="1"/>
          </p:cNvSpPr>
          <p:nvPr/>
        </p:nvSpPr>
        <p:spPr bwMode="auto">
          <a:xfrm>
            <a:off x="1619250" y="1341438"/>
            <a:ext cx="7200900" cy="4516437"/>
          </a:xfrm>
          <a:prstGeom prst="rect">
            <a:avLst/>
          </a:prstGeom>
          <a:solidFill>
            <a:schemeClr val="tx2">
              <a:lumMod val="40000"/>
              <a:lumOff val="60000"/>
            </a:schemeClr>
          </a:solidFill>
          <a:ln w="9525">
            <a:noFill/>
            <a:miter lim="800000"/>
            <a:headEnd/>
            <a:tailEnd/>
          </a:ln>
        </p:spPr>
        <p:txBody>
          <a:bodyPr>
            <a:spAutoFit/>
          </a:bodyPr>
          <a:lstStyle/>
          <a:p>
            <a:pPr algn="ctr">
              <a:defRPr/>
            </a:pPr>
            <a:r>
              <a:rPr lang="es-CO"/>
              <a:t>Universidad de Pamplona</a:t>
            </a:r>
          </a:p>
          <a:p>
            <a:pPr algn="ctr">
              <a:defRPr/>
            </a:pPr>
            <a:r>
              <a:rPr lang="es-CO"/>
              <a:t>Computadores para Educar</a:t>
            </a:r>
          </a:p>
          <a:p>
            <a:pPr algn="ctr">
              <a:defRPr/>
            </a:pPr>
            <a:r>
              <a:rPr lang="es-CO"/>
              <a:t>Región Caribe e Islas</a:t>
            </a:r>
          </a:p>
          <a:p>
            <a:pPr algn="ctr">
              <a:defRPr/>
            </a:pPr>
            <a:endParaRPr lang="es-CO"/>
          </a:p>
          <a:p>
            <a:pPr algn="ctr">
              <a:defRPr/>
            </a:pPr>
            <a:endParaRPr lang="es-CO"/>
          </a:p>
          <a:p>
            <a:pPr algn="ctr">
              <a:defRPr/>
            </a:pPr>
            <a:endParaRPr lang="es-CO"/>
          </a:p>
          <a:p>
            <a:pPr algn="ctr">
              <a:defRPr/>
            </a:pPr>
            <a:endParaRPr lang="es-CO"/>
          </a:p>
          <a:p>
            <a:pPr algn="ctr">
              <a:defRPr/>
            </a:pPr>
            <a:endParaRPr lang="es-CO"/>
          </a:p>
          <a:p>
            <a:pPr algn="ctr">
              <a:defRPr/>
            </a:pPr>
            <a:r>
              <a:rPr lang="es-CO" sz="2000" b="1">
                <a:solidFill>
                  <a:srgbClr val="17375E"/>
                </a:solidFill>
              </a:rPr>
              <a:t>SASTYD ELENA TAMARA BARBOZA</a:t>
            </a:r>
          </a:p>
          <a:p>
            <a:pPr algn="ctr">
              <a:defRPr/>
            </a:pPr>
            <a:endParaRPr lang="es-CO"/>
          </a:p>
          <a:p>
            <a:pPr algn="ctr">
              <a:defRPr/>
            </a:pPr>
            <a:endParaRPr lang="es-CO"/>
          </a:p>
          <a:p>
            <a:pPr algn="ctr">
              <a:defRPr/>
            </a:pPr>
            <a:endParaRPr lang="es-CO"/>
          </a:p>
          <a:p>
            <a:pPr algn="ctr">
              <a:defRPr/>
            </a:pPr>
            <a:r>
              <a:rPr lang="es-CO"/>
              <a:t>Datos Sede Educativa</a:t>
            </a:r>
          </a:p>
          <a:p>
            <a:pPr algn="ctr">
              <a:defRPr/>
            </a:pPr>
            <a:r>
              <a:rPr lang="es-CO"/>
              <a:t>Bomba</a:t>
            </a:r>
          </a:p>
          <a:p>
            <a:pPr algn="ctr">
              <a:defRPr/>
            </a:pPr>
            <a:r>
              <a:rPr lang="es-CO"/>
              <a:t>Departamento de Córdoba</a:t>
            </a:r>
          </a:p>
          <a:p>
            <a:pPr algn="ctr">
              <a:defRPr/>
            </a:pPr>
            <a:r>
              <a:rPr lang="es-CO"/>
              <a:t>Municipio de Tuchin</a:t>
            </a:r>
          </a:p>
        </p:txBody>
      </p:sp>
    </p:spTree>
  </p:cSld>
  <p:clrMapOvr>
    <a:masterClrMapping/>
  </p:clrMapOvr>
  <p:transition spd="slow" advTm="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wedge">
                                      <p:cBhvr>
                                        <p:cTn id="7" dur="20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solidFill>
            <a:schemeClr val="tx2">
              <a:lumMod val="40000"/>
              <a:lumOff val="60000"/>
            </a:schemeClr>
          </a:solidFill>
        </p:spPr>
        <p:txBody>
          <a:bodyPr/>
          <a:lstStyle/>
          <a:p>
            <a:pPr>
              <a:defRPr/>
            </a:pPr>
            <a:r>
              <a:rPr lang="es-ES" dirty="0" smtClean="0">
                <a:solidFill>
                  <a:schemeClr val="tx2">
                    <a:lumMod val="75000"/>
                  </a:schemeClr>
                </a:solidFill>
              </a:rPr>
              <a:t>MANEJO ADECUADO DE LAS BASURAS</a:t>
            </a:r>
            <a:endParaRPr lang="es-CO" dirty="0" smtClean="0">
              <a:solidFill>
                <a:schemeClr val="tx2">
                  <a:lumMod val="75000"/>
                </a:schemeClr>
              </a:solidFill>
            </a:endParaRPr>
          </a:p>
        </p:txBody>
      </p:sp>
      <p:sp>
        <p:nvSpPr>
          <p:cNvPr id="34819" name="2 Marcador de contenido"/>
          <p:cNvSpPr>
            <a:spLocks noGrp="1"/>
          </p:cNvSpPr>
          <p:nvPr>
            <p:ph idx="1"/>
          </p:nvPr>
        </p:nvSpPr>
        <p:spPr/>
        <p:txBody>
          <a:bodyPr/>
          <a:lstStyle/>
          <a:p>
            <a:pPr marL="0" indent="0" algn="ctr">
              <a:buFont typeface="Arial" charset="0"/>
              <a:buNone/>
            </a:pPr>
            <a:r>
              <a:rPr lang="es-CO" sz="1800" smtClean="0"/>
              <a:t>Deposito y relleno de basuras</a:t>
            </a:r>
          </a:p>
          <a:p>
            <a:pPr marL="0" indent="0" algn="ctr">
              <a:buFont typeface="Arial" charset="0"/>
              <a:buNone/>
            </a:pPr>
            <a:endParaRPr lang="es-CO" sz="1800" smtClean="0"/>
          </a:p>
        </p:txBody>
      </p:sp>
      <p:pic>
        <p:nvPicPr>
          <p:cNvPr id="34820" name="3 Imagen" descr="P1060952.JPG"/>
          <p:cNvPicPr>
            <a:picLocks noChangeAspect="1"/>
          </p:cNvPicPr>
          <p:nvPr/>
        </p:nvPicPr>
        <p:blipFill>
          <a:blip r:embed="rId2" cstate="print"/>
          <a:srcRect/>
          <a:stretch>
            <a:fillRect/>
          </a:stretch>
        </p:blipFill>
        <p:spPr bwMode="auto">
          <a:xfrm>
            <a:off x="1403350" y="1844675"/>
            <a:ext cx="3600450" cy="4032250"/>
          </a:xfrm>
          <a:prstGeom prst="rect">
            <a:avLst/>
          </a:prstGeom>
          <a:noFill/>
          <a:ln w="9525">
            <a:noFill/>
            <a:miter lim="800000"/>
            <a:headEnd/>
            <a:tailEnd/>
          </a:ln>
        </p:spPr>
      </p:pic>
      <p:pic>
        <p:nvPicPr>
          <p:cNvPr id="34821" name="4 Imagen" descr="P1060953.JPG"/>
          <p:cNvPicPr>
            <a:picLocks noChangeAspect="1"/>
          </p:cNvPicPr>
          <p:nvPr/>
        </p:nvPicPr>
        <p:blipFill>
          <a:blip r:embed="rId3" cstate="print"/>
          <a:srcRect/>
          <a:stretch>
            <a:fillRect/>
          </a:stretch>
        </p:blipFill>
        <p:spPr bwMode="auto">
          <a:xfrm>
            <a:off x="5148263" y="1773238"/>
            <a:ext cx="3671887" cy="4103687"/>
          </a:xfrm>
          <a:prstGeom prst="rect">
            <a:avLst/>
          </a:prstGeom>
          <a:noFill/>
          <a:ln w="9525">
            <a:noFill/>
            <a:miter lim="800000"/>
            <a:headEnd/>
            <a:tailEnd/>
          </a:ln>
        </p:spPr>
      </p:pic>
    </p:spTree>
  </p:cSld>
  <p:clrMapOvr>
    <a:masterClrMapping/>
  </p:clrMapOvr>
  <p:transition spd="slow" advTm="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diamond(in)">
                                      <p:cBhvr>
                                        <p:cTn id="7" dur="2000"/>
                                        <p:tgtEl>
                                          <p:spTgt spid="3481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mph" presetSubtype="2" fill="hold" grpId="0" nodeType="clickEffect">
                                  <p:stCondLst>
                                    <p:cond delay="0"/>
                                  </p:stCondLst>
                                  <p:childTnLst>
                                    <p:anim to="1.5" calcmode="lin" valueType="num">
                                      <p:cBhvr override="childStyle">
                                        <p:cTn id="11" dur="2000" fill="hold"/>
                                        <p:tgtEl>
                                          <p:spTgt spid="34819">
                                            <p:txEl>
                                              <p:pRg st="0" end="0"/>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nimBg="1"/>
      <p:bldP spid="3481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solidFill>
            <a:schemeClr val="tx2">
              <a:lumMod val="40000"/>
              <a:lumOff val="60000"/>
            </a:schemeClr>
          </a:solidFill>
        </p:spPr>
        <p:txBody>
          <a:bodyPr/>
          <a:lstStyle/>
          <a:p>
            <a:pPr>
              <a:defRPr/>
            </a:pPr>
            <a:r>
              <a:rPr lang="es-ES" dirty="0" smtClean="0">
                <a:solidFill>
                  <a:schemeClr val="tx2">
                    <a:lumMod val="75000"/>
                  </a:schemeClr>
                </a:solidFill>
              </a:rPr>
              <a:t>MANEJO ADECUADO DE LAS BASURAS</a:t>
            </a:r>
            <a:endParaRPr lang="es-CO" dirty="0" smtClean="0">
              <a:solidFill>
                <a:schemeClr val="tx2">
                  <a:lumMod val="75000"/>
                </a:schemeClr>
              </a:solidFill>
            </a:endParaRPr>
          </a:p>
        </p:txBody>
      </p:sp>
      <p:sp>
        <p:nvSpPr>
          <p:cNvPr id="34819" name="2 Marcador de contenido"/>
          <p:cNvSpPr>
            <a:spLocks noGrp="1"/>
          </p:cNvSpPr>
          <p:nvPr>
            <p:ph idx="1"/>
          </p:nvPr>
        </p:nvSpPr>
        <p:spPr>
          <a:xfrm>
            <a:off x="1643063" y="1428750"/>
            <a:ext cx="7321550" cy="4143375"/>
          </a:xfrm>
        </p:spPr>
        <p:txBody>
          <a:bodyPr/>
          <a:lstStyle/>
          <a:p>
            <a:pPr marL="0" indent="0" algn="ctr">
              <a:buFont typeface="Arial" charset="0"/>
              <a:buNone/>
            </a:pPr>
            <a:r>
              <a:rPr lang="es-CO" sz="1800" smtClean="0"/>
              <a:t>Uso de las herramientas TICS.</a:t>
            </a:r>
          </a:p>
          <a:p>
            <a:pPr marL="0" indent="0" algn="ctr">
              <a:buFont typeface="Arial" charset="0"/>
              <a:buNone/>
            </a:pPr>
            <a:endParaRPr lang="es-CO" sz="1800" smtClean="0"/>
          </a:p>
        </p:txBody>
      </p:sp>
      <p:pic>
        <p:nvPicPr>
          <p:cNvPr id="35844" name="3 Imagen" descr="P1060931.JPG"/>
          <p:cNvPicPr>
            <a:picLocks noChangeAspect="1"/>
          </p:cNvPicPr>
          <p:nvPr/>
        </p:nvPicPr>
        <p:blipFill>
          <a:blip r:embed="rId2" cstate="print"/>
          <a:srcRect/>
          <a:stretch>
            <a:fillRect/>
          </a:stretch>
        </p:blipFill>
        <p:spPr bwMode="auto">
          <a:xfrm>
            <a:off x="1476375" y="1773238"/>
            <a:ext cx="3743325" cy="3429000"/>
          </a:xfrm>
          <a:prstGeom prst="rect">
            <a:avLst/>
          </a:prstGeom>
          <a:noFill/>
          <a:ln w="9525">
            <a:noFill/>
            <a:miter lim="800000"/>
            <a:headEnd/>
            <a:tailEnd/>
          </a:ln>
        </p:spPr>
      </p:pic>
      <p:pic>
        <p:nvPicPr>
          <p:cNvPr id="35845" name="4 Imagen" descr="IMG_0013.JPG"/>
          <p:cNvPicPr>
            <a:picLocks noChangeAspect="1"/>
          </p:cNvPicPr>
          <p:nvPr/>
        </p:nvPicPr>
        <p:blipFill>
          <a:blip r:embed="rId3" cstate="print"/>
          <a:srcRect/>
          <a:stretch>
            <a:fillRect/>
          </a:stretch>
        </p:blipFill>
        <p:spPr bwMode="auto">
          <a:xfrm>
            <a:off x="5292725" y="1773238"/>
            <a:ext cx="3671888" cy="3455987"/>
          </a:xfrm>
          <a:prstGeom prst="rect">
            <a:avLst/>
          </a:prstGeom>
          <a:noFill/>
          <a:ln w="9525">
            <a:noFill/>
            <a:miter lim="800000"/>
            <a:headEnd/>
            <a:tailEnd/>
          </a:ln>
        </p:spPr>
      </p:pic>
    </p:spTree>
  </p:cSld>
  <p:clrMapOvr>
    <a:masterClrMapping/>
  </p:clrMapOvr>
  <p:transition spd="slow" advTm="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wedge">
                                      <p:cBhvr>
                                        <p:cTn id="7" dur="2000"/>
                                        <p:tgtEl>
                                          <p:spTgt spid="3481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grpId="0" nodeType="clickEffect">
                                  <p:stCondLst>
                                    <p:cond delay="0"/>
                                  </p:stCondLst>
                                  <p:childTnLst>
                                    <p:set>
                                      <p:cBhvr rctx="PPT">
                                        <p:cTn id="11" dur="indefinite"/>
                                        <p:tgtEl>
                                          <p:spTgt spid="34819">
                                            <p:txEl>
                                              <p:pRg st="0" end="0"/>
                                            </p:txEl>
                                          </p:spTgt>
                                        </p:tgtEl>
                                        <p:attrNameLst>
                                          <p:attrName>style.opacity</p:attrName>
                                        </p:attrNameLst>
                                      </p:cBhvr>
                                      <p:to>
                                        <p:strVal val="0.5"/>
                                      </p:to>
                                    </p:set>
                                    <p:animEffect filter="image" prLst="opacity: 0.5">
                                      <p:cBhvr rctx="IE">
                                        <p:cTn id="12" dur="indefinite"/>
                                        <p:tgtEl>
                                          <p:spTgt spid="348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nimBg="1"/>
      <p:bldP spid="3481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solidFill>
            <a:schemeClr val="tx2">
              <a:lumMod val="40000"/>
              <a:lumOff val="60000"/>
            </a:schemeClr>
          </a:solidFill>
        </p:spPr>
        <p:txBody>
          <a:bodyPr/>
          <a:lstStyle/>
          <a:p>
            <a:pPr>
              <a:defRPr/>
            </a:pPr>
            <a:r>
              <a:rPr lang="es-ES" dirty="0" smtClean="0">
                <a:solidFill>
                  <a:schemeClr val="tx2">
                    <a:lumMod val="75000"/>
                  </a:schemeClr>
                </a:solidFill>
              </a:rPr>
              <a:t>MANEJO ADECUADO DE LAS BASURAS</a:t>
            </a:r>
            <a:endParaRPr lang="es-CO" dirty="0" smtClean="0">
              <a:solidFill>
                <a:schemeClr val="tx2">
                  <a:lumMod val="75000"/>
                </a:schemeClr>
              </a:solidFill>
            </a:endParaRPr>
          </a:p>
        </p:txBody>
      </p:sp>
      <p:pic>
        <p:nvPicPr>
          <p:cNvPr id="10" name="Película.avi">
            <a:hlinkClick r:id="" action="ppaction://media"/>
          </p:cNvPr>
          <p:cNvPicPr>
            <a:picLocks noGrp="1" noRot="1" noChangeAspect="1"/>
          </p:cNvPicPr>
          <p:nvPr>
            <p:ph idx="1"/>
            <a:videoFile r:link="rId1"/>
          </p:nvPr>
        </p:nvPicPr>
        <p:blipFill>
          <a:blip r:embed="rId3" cstate="print"/>
          <a:srcRect/>
          <a:stretch>
            <a:fillRect/>
          </a:stretch>
        </p:blipFill>
        <p:spPr>
          <a:xfrm>
            <a:off x="2411413" y="1628775"/>
            <a:ext cx="5616575" cy="3943350"/>
          </a:xfrm>
        </p:spPr>
      </p:pic>
    </p:spTree>
  </p:cSld>
  <p:clrMapOvr>
    <a:masterClrMapping/>
  </p:clrMapOvr>
  <p:transition spd="slow" advTm="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8576" fill="hold"/>
                                        <p:tgtEl>
                                          <p:spTgt spid="10"/>
                                        </p:tgtEl>
                                      </p:cBhvr>
                                    </p:cmd>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0" nodeType="clickEffect">
                                  <p:stCondLst>
                                    <p:cond delay="0"/>
                                  </p:stCondLst>
                                  <p:childTnLst>
                                    <p:set>
                                      <p:cBhvr>
                                        <p:cTn id="10" dur="1" fill="hold">
                                          <p:stCondLst>
                                            <p:cond delay="0"/>
                                          </p:stCondLst>
                                        </p:cTn>
                                        <p:tgtEl>
                                          <p:spTgt spid="34818"/>
                                        </p:tgtEl>
                                        <p:attrNameLst>
                                          <p:attrName>style.visibility</p:attrName>
                                        </p:attrNameLst>
                                      </p:cBhvr>
                                      <p:to>
                                        <p:strVal val="visible"/>
                                      </p:to>
                                    </p:set>
                                    <p:animEffect transition="in" filter="box(in)">
                                      <p:cBhvr>
                                        <p:cTn id="11" dur="500"/>
                                        <p:tgtEl>
                                          <p:spTgt spid="34818"/>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p:cTn id="12" fill="hold" display="0">
                  <p:stCondLst>
                    <p:cond delay="indefinite"/>
                  </p:stCondLst>
                  <p:endCondLst>
                    <p:cond evt="onNext" delay="0">
                      <p:tgtEl>
                        <p:sldTgt/>
                      </p:tgtEl>
                    </p:cond>
                    <p:cond evt="onPrev" delay="0">
                      <p:tgtEl>
                        <p:sldTgt/>
                      </p:tgtEl>
                    </p:cond>
                  </p:endCondLst>
                </p:cTn>
                <p:tgtEl>
                  <p:spTgt spid="10"/>
                </p:tgtEl>
              </p:cMediaNode>
            </p:video>
            <p:seq concurrent="1" nextAc="seek">
              <p:cTn id="13" restart="whenNotActive" fill="hold" evtFilter="cancelBubble" nodeType="interactiveSeq">
                <p:stCondLst>
                  <p:cond evt="onClick" delay="0">
                    <p:tgtEl>
                      <p:spTgt spid="10"/>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10"/>
                                        </p:tgtEl>
                                      </p:cBhvr>
                                    </p:cmd>
                                  </p:childTnLst>
                                </p:cTn>
                              </p:par>
                            </p:childTnLst>
                          </p:cTn>
                        </p:par>
                      </p:childTnLst>
                    </p:cTn>
                  </p:par>
                </p:childTnLst>
              </p:cTn>
              <p:nextCondLst>
                <p:cond evt="onClick" delay="0">
                  <p:tgtEl>
                    <p:spTgt spid="10"/>
                  </p:tgtEl>
                </p:cond>
              </p:nextCondLst>
            </p:seq>
          </p:childTnLst>
        </p:cTn>
      </p:par>
    </p:tnLst>
    <p:bldLst>
      <p:bldP spid="348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a:xfrm>
            <a:off x="1619250" y="188913"/>
            <a:ext cx="7072313" cy="1143000"/>
          </a:xfrm>
          <a:solidFill>
            <a:schemeClr val="accent1"/>
          </a:solidFill>
        </p:spPr>
        <p:txBody>
          <a:bodyPr/>
          <a:lstStyle/>
          <a:p>
            <a:r>
              <a:rPr lang="es-ES" smtClean="0">
                <a:solidFill>
                  <a:srgbClr val="000099"/>
                </a:solidFill>
              </a:rPr>
              <a:t>MANEJO ADECUADO DE LAS BASURAS</a:t>
            </a:r>
            <a:endParaRPr lang="es-CO" smtClean="0">
              <a:solidFill>
                <a:srgbClr val="000099"/>
              </a:solidFill>
            </a:endParaRPr>
          </a:p>
        </p:txBody>
      </p:sp>
      <p:sp>
        <p:nvSpPr>
          <p:cNvPr id="32771" name="2 Marcador de contenido"/>
          <p:cNvSpPr>
            <a:spLocks noGrp="1"/>
          </p:cNvSpPr>
          <p:nvPr>
            <p:ph idx="1"/>
          </p:nvPr>
        </p:nvSpPr>
        <p:spPr>
          <a:solidFill>
            <a:schemeClr val="tx2">
              <a:lumMod val="40000"/>
              <a:lumOff val="60000"/>
            </a:schemeClr>
          </a:solidFill>
        </p:spPr>
        <p:txBody>
          <a:bodyPr/>
          <a:lstStyle/>
          <a:p>
            <a:pPr marL="0" indent="0">
              <a:buFont typeface="Arial" charset="0"/>
              <a:buNone/>
              <a:defRPr/>
            </a:pPr>
            <a:r>
              <a:rPr lang="es-CO" sz="1800" b="1" dirty="0" smtClean="0"/>
              <a:t>Impactos, Logros y aprendizajes surgidos a partir de la planeación del proyecto o experiencia:</a:t>
            </a:r>
          </a:p>
          <a:p>
            <a:pPr marL="0" indent="0">
              <a:buFont typeface="Arial" charset="0"/>
              <a:buNone/>
              <a:defRPr/>
            </a:pPr>
            <a:endParaRPr lang="es-CO" sz="1800" b="1" dirty="0" smtClean="0"/>
          </a:p>
          <a:p>
            <a:pPr marL="0" indent="0">
              <a:defRPr/>
            </a:pPr>
            <a:r>
              <a:rPr lang="es-CO" sz="1800" dirty="0" smtClean="0"/>
              <a:t>Cambio de actitud en los estudiantes, padres de familia y comunidad en general en el manejo adecuado de las basuras</a:t>
            </a:r>
          </a:p>
          <a:p>
            <a:pPr marL="0" indent="0">
              <a:defRPr/>
            </a:pPr>
            <a:r>
              <a:rPr lang="es-CO" sz="1800" dirty="0" smtClean="0"/>
              <a:t>Embellecimiento de la escuela.</a:t>
            </a:r>
          </a:p>
          <a:p>
            <a:pPr marL="0" indent="0">
              <a:defRPr/>
            </a:pPr>
            <a:r>
              <a:rPr lang="es-CO" sz="1800" dirty="0" smtClean="0"/>
              <a:t>Conservación del medio ambiente</a:t>
            </a:r>
          </a:p>
          <a:p>
            <a:pPr marL="0" indent="0">
              <a:defRPr/>
            </a:pPr>
            <a:r>
              <a:rPr lang="es-CO" sz="1800" dirty="0" smtClean="0"/>
              <a:t>Implementación de las TICS como herramienta educativa, en el fortalecimiento del proceso de enseñanza- aprendizaje.</a:t>
            </a:r>
          </a:p>
          <a:p>
            <a:pPr marL="0" indent="0">
              <a:buFont typeface="Arial" charset="0"/>
              <a:buNone/>
              <a:defRPr/>
            </a:pPr>
            <a:endParaRPr lang="es-CO" sz="1800" dirty="0" smtClean="0"/>
          </a:p>
          <a:p>
            <a:pPr marL="0" indent="0">
              <a:buFont typeface="Arial" charset="0"/>
              <a:buNone/>
              <a:defRPr/>
            </a:pPr>
            <a:endParaRPr lang="es-CO" sz="1800" b="1" dirty="0" smtClean="0"/>
          </a:p>
        </p:txBody>
      </p:sp>
    </p:spTree>
  </p:cSld>
  <p:clrMapOvr>
    <a:masterClrMapping/>
  </p:clrMapOvr>
  <p:transition spd="slow" advTm="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wedge">
                                      <p:cBhvr>
                                        <p:cTn id="7" dur="20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2771">
                                            <p:bg/>
                                          </p:spTgt>
                                        </p:tgtEl>
                                        <p:attrNameLst>
                                          <p:attrName>style.visibility</p:attrName>
                                        </p:attrNameLst>
                                      </p:cBhvr>
                                      <p:to>
                                        <p:strVal val="visible"/>
                                      </p:to>
                                    </p:set>
                                    <p:animEffect transition="in" filter="diamond(in)">
                                      <p:cBhvr>
                                        <p:cTn id="12" dur="2000"/>
                                        <p:tgtEl>
                                          <p:spTgt spid="32771">
                                            <p:bg/>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2771">
                                            <p:txEl>
                                              <p:pRg st="0" end="0"/>
                                            </p:txEl>
                                          </p:spTgt>
                                        </p:tgtEl>
                                        <p:attrNameLst>
                                          <p:attrName>style.visibility</p:attrName>
                                        </p:attrNameLst>
                                      </p:cBhvr>
                                      <p:to>
                                        <p:strVal val="visible"/>
                                      </p:to>
                                    </p:set>
                                    <p:animEffect transition="in" filter="diamond(in)">
                                      <p:cBhvr>
                                        <p:cTn id="17" dur="2000"/>
                                        <p:tgtEl>
                                          <p:spTgt spid="3277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2771">
                                            <p:txEl>
                                              <p:pRg st="2" end="2"/>
                                            </p:txEl>
                                          </p:spTgt>
                                        </p:tgtEl>
                                        <p:attrNameLst>
                                          <p:attrName>style.visibility</p:attrName>
                                        </p:attrNameLst>
                                      </p:cBhvr>
                                      <p:to>
                                        <p:strVal val="visible"/>
                                      </p:to>
                                    </p:set>
                                    <p:animEffect transition="in" filter="diamond(in)">
                                      <p:cBhvr>
                                        <p:cTn id="22" dur="2000"/>
                                        <p:tgtEl>
                                          <p:spTgt spid="3277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2771">
                                            <p:txEl>
                                              <p:pRg st="3" end="3"/>
                                            </p:txEl>
                                          </p:spTgt>
                                        </p:tgtEl>
                                        <p:attrNameLst>
                                          <p:attrName>style.visibility</p:attrName>
                                        </p:attrNameLst>
                                      </p:cBhvr>
                                      <p:to>
                                        <p:strVal val="visible"/>
                                      </p:to>
                                    </p:set>
                                    <p:animEffect transition="in" filter="diamond(in)">
                                      <p:cBhvr>
                                        <p:cTn id="27" dur="2000"/>
                                        <p:tgtEl>
                                          <p:spTgt spid="32771">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2771">
                                            <p:txEl>
                                              <p:pRg st="4" end="4"/>
                                            </p:txEl>
                                          </p:spTgt>
                                        </p:tgtEl>
                                        <p:attrNameLst>
                                          <p:attrName>style.visibility</p:attrName>
                                        </p:attrNameLst>
                                      </p:cBhvr>
                                      <p:to>
                                        <p:strVal val="visible"/>
                                      </p:to>
                                    </p:set>
                                    <p:animEffect transition="in" filter="diamond(in)">
                                      <p:cBhvr>
                                        <p:cTn id="32" dur="2000"/>
                                        <p:tgtEl>
                                          <p:spTgt spid="32771">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32771">
                                            <p:txEl>
                                              <p:pRg st="5" end="5"/>
                                            </p:txEl>
                                          </p:spTgt>
                                        </p:tgtEl>
                                        <p:attrNameLst>
                                          <p:attrName>style.visibility</p:attrName>
                                        </p:attrNameLst>
                                      </p:cBhvr>
                                      <p:to>
                                        <p:strVal val="visible"/>
                                      </p:to>
                                    </p:set>
                                    <p:animEffect transition="in" filter="diamond(in)">
                                      <p:cBhvr>
                                        <p:cTn id="37" dur="2000"/>
                                        <p:tgtEl>
                                          <p:spTgt spid="327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solidFill>
            <a:schemeClr val="accent1"/>
          </a:solidFill>
        </p:spPr>
        <p:txBody>
          <a:bodyPr/>
          <a:lstStyle/>
          <a:p>
            <a:r>
              <a:rPr lang="es-ES" smtClean="0">
                <a:solidFill>
                  <a:srgbClr val="000099"/>
                </a:solidFill>
              </a:rPr>
              <a:t>MANEJO ADECUADO DE LAS BASURAS</a:t>
            </a:r>
            <a:endParaRPr lang="es-CO" smtClean="0">
              <a:solidFill>
                <a:srgbClr val="000099"/>
              </a:solidFill>
            </a:endParaRPr>
          </a:p>
        </p:txBody>
      </p:sp>
      <p:sp>
        <p:nvSpPr>
          <p:cNvPr id="33795" name="2 Marcador de contenido"/>
          <p:cNvSpPr>
            <a:spLocks noGrp="1"/>
          </p:cNvSpPr>
          <p:nvPr>
            <p:ph idx="1"/>
          </p:nvPr>
        </p:nvSpPr>
        <p:spPr>
          <a:xfrm>
            <a:off x="1619250" y="1412875"/>
            <a:ext cx="7043738" cy="4143375"/>
          </a:xfrm>
          <a:solidFill>
            <a:schemeClr val="tx2">
              <a:lumMod val="40000"/>
              <a:lumOff val="60000"/>
            </a:schemeClr>
          </a:solidFill>
        </p:spPr>
        <p:txBody>
          <a:bodyPr/>
          <a:lstStyle/>
          <a:p>
            <a:pPr marL="0" indent="0" algn="ctr">
              <a:buFont typeface="Arial" charset="0"/>
              <a:buNone/>
              <a:defRPr/>
            </a:pPr>
            <a:r>
              <a:rPr lang="es-CO" b="1" dirty="0" smtClean="0"/>
              <a:t>Agradecimientos</a:t>
            </a:r>
          </a:p>
          <a:p>
            <a:pPr marL="0" indent="0" algn="ctr">
              <a:buFont typeface="Arial" charset="0"/>
              <a:buNone/>
              <a:defRPr/>
            </a:pPr>
            <a:r>
              <a:rPr lang="es-CO" sz="1800" dirty="0" smtClean="0"/>
              <a:t>El presente proyecto es un esfuerzo en el cual, directa o indirectamente, participaron varias personas leyendo, opinando, corrigiendo, teniéndonos paciencia, dándonos  ánimos.</a:t>
            </a:r>
          </a:p>
          <a:p>
            <a:pPr marL="0" indent="0" algn="ctr">
              <a:buFont typeface="Arial" charset="0"/>
              <a:buNone/>
              <a:defRPr/>
            </a:pPr>
            <a:r>
              <a:rPr lang="es-CO" sz="1800" dirty="0" smtClean="0"/>
              <a:t>Agradezco primeramente a Dios por darnos sabiduría, a computadores para educar por beneficiarnos con el programa, a la universidad de Pamplona por capacitarnos en el manejo de las tic, ala formadora Elizabeth Martínez Rodríguez.</a:t>
            </a:r>
          </a:p>
        </p:txBody>
      </p:sp>
    </p:spTree>
  </p:cSld>
  <p:clrMapOvr>
    <a:masterClrMapping/>
  </p:clrMapOvr>
  <p:transition spd="slow" advTm="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dissolve">
                                      <p:cBhvr>
                                        <p:cTn id="7" dur="500"/>
                                        <p:tgtEl>
                                          <p:spTgt spid="3379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3795">
                                            <p:bg/>
                                          </p:spTgt>
                                        </p:tgtEl>
                                        <p:attrNameLst>
                                          <p:attrName>style.visibility</p:attrName>
                                        </p:attrNameLst>
                                      </p:cBhvr>
                                      <p:to>
                                        <p:strVal val="visible"/>
                                      </p:to>
                                    </p:set>
                                    <p:animEffect transition="in" filter="wedge">
                                      <p:cBhvr>
                                        <p:cTn id="12" dur="2000"/>
                                        <p:tgtEl>
                                          <p:spTgt spid="33795">
                                            <p:bg/>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3795">
                                            <p:txEl>
                                              <p:pRg st="0" end="0"/>
                                            </p:txEl>
                                          </p:spTgt>
                                        </p:tgtEl>
                                        <p:attrNameLst>
                                          <p:attrName>style.visibility</p:attrName>
                                        </p:attrNameLst>
                                      </p:cBhvr>
                                      <p:to>
                                        <p:strVal val="visible"/>
                                      </p:to>
                                    </p:set>
                                    <p:animEffect transition="in" filter="wedge">
                                      <p:cBhvr>
                                        <p:cTn id="17" dur="2000"/>
                                        <p:tgtEl>
                                          <p:spTgt spid="3379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3795">
                                            <p:txEl>
                                              <p:pRg st="1" end="1"/>
                                            </p:txEl>
                                          </p:spTgt>
                                        </p:tgtEl>
                                        <p:attrNameLst>
                                          <p:attrName>style.visibility</p:attrName>
                                        </p:attrNameLst>
                                      </p:cBhvr>
                                      <p:to>
                                        <p:strVal val="visible"/>
                                      </p:to>
                                    </p:set>
                                    <p:animEffect transition="in" filter="wedge">
                                      <p:cBhvr>
                                        <p:cTn id="22" dur="2000"/>
                                        <p:tgtEl>
                                          <p:spTgt spid="33795">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3795">
                                            <p:txEl>
                                              <p:pRg st="2" end="2"/>
                                            </p:txEl>
                                          </p:spTgt>
                                        </p:tgtEl>
                                        <p:attrNameLst>
                                          <p:attrName>style.visibility</p:attrName>
                                        </p:attrNameLst>
                                      </p:cBhvr>
                                      <p:to>
                                        <p:strVal val="visible"/>
                                      </p:to>
                                    </p:set>
                                    <p:animEffect transition="in" filter="wedge">
                                      <p:cBhvr>
                                        <p:cTn id="27" dur="2000"/>
                                        <p:tgtEl>
                                          <p:spTgt spid="337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nimBg="1"/>
      <p:bldP spid="3379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a:solidFill>
            <a:schemeClr val="accent1"/>
          </a:solidFill>
        </p:spPr>
        <p:txBody>
          <a:bodyPr/>
          <a:lstStyle/>
          <a:p>
            <a:pPr>
              <a:defRPr/>
            </a:pPr>
            <a:r>
              <a:rPr lang="es-ES" dirty="0" smtClean="0">
                <a:solidFill>
                  <a:schemeClr val="tx2">
                    <a:lumMod val="75000"/>
                  </a:schemeClr>
                </a:solidFill>
              </a:rPr>
              <a:t>MANEJO ADECUADO DE LAS BASURAS</a:t>
            </a:r>
            <a:endParaRPr lang="es-CO" dirty="0">
              <a:solidFill>
                <a:schemeClr val="tx2">
                  <a:lumMod val="75000"/>
                </a:schemeClr>
              </a:solidFill>
            </a:endParaRPr>
          </a:p>
        </p:txBody>
      </p:sp>
      <p:sp>
        <p:nvSpPr>
          <p:cNvPr id="26627" name="2 Marcador de contenido"/>
          <p:cNvSpPr>
            <a:spLocks noGrp="1"/>
          </p:cNvSpPr>
          <p:nvPr>
            <p:ph idx="1"/>
          </p:nvPr>
        </p:nvSpPr>
        <p:spPr>
          <a:solidFill>
            <a:schemeClr val="tx2">
              <a:lumMod val="40000"/>
              <a:lumOff val="60000"/>
            </a:schemeClr>
          </a:solidFill>
        </p:spPr>
        <p:txBody>
          <a:bodyPr/>
          <a:lstStyle/>
          <a:p>
            <a:pPr marL="0" indent="0">
              <a:buFont typeface="Arial" charset="0"/>
              <a:buNone/>
              <a:defRPr/>
            </a:pPr>
            <a:r>
              <a:rPr lang="es-ES" sz="1800" b="1" dirty="0" smtClean="0"/>
              <a:t>Datos del Proyecto:</a:t>
            </a:r>
          </a:p>
          <a:p>
            <a:pPr marL="0" indent="0">
              <a:buFont typeface="Arial" charset="0"/>
              <a:buNone/>
              <a:defRPr/>
            </a:pPr>
            <a:endParaRPr lang="es-ES" sz="1800" b="1" dirty="0" smtClean="0"/>
          </a:p>
          <a:p>
            <a:pPr marL="0" indent="0">
              <a:buFont typeface="Arial" charset="0"/>
              <a:buNone/>
              <a:defRPr/>
            </a:pPr>
            <a:r>
              <a:rPr lang="es-ES" sz="1800" dirty="0" smtClean="0"/>
              <a:t>-</a:t>
            </a:r>
            <a:r>
              <a:rPr lang="es-ES" sz="1800" b="1" dirty="0" smtClean="0"/>
              <a:t>Tipo de proyecto</a:t>
            </a:r>
            <a:r>
              <a:rPr lang="es-ES" sz="1800" dirty="0" smtClean="0"/>
              <a:t>:  Proyecto de Aula</a:t>
            </a:r>
          </a:p>
          <a:p>
            <a:pPr marL="0" indent="0">
              <a:buFont typeface="Arial" charset="0"/>
              <a:buNone/>
              <a:defRPr/>
            </a:pPr>
            <a:endParaRPr lang="es-ES" sz="1800" dirty="0" smtClean="0"/>
          </a:p>
          <a:p>
            <a:pPr marL="0" indent="0">
              <a:buFont typeface="Arial" charset="0"/>
              <a:buNone/>
              <a:defRPr/>
            </a:pPr>
            <a:r>
              <a:rPr lang="es-ES" sz="1800" dirty="0" smtClean="0"/>
              <a:t>-</a:t>
            </a:r>
            <a:r>
              <a:rPr lang="es-ES" sz="1800" b="1" dirty="0" smtClean="0"/>
              <a:t>Actores de la comunidad educativa involucrados en el proyecto:</a:t>
            </a:r>
          </a:p>
          <a:p>
            <a:pPr marL="0" indent="0">
              <a:buFont typeface="Arial" charset="0"/>
              <a:buNone/>
              <a:defRPr/>
            </a:pPr>
            <a:r>
              <a:rPr lang="es-ES" sz="1800" dirty="0" smtClean="0"/>
              <a:t>Estudiantes de quinto grado, padres de familia, docentes y director del centro educativo</a:t>
            </a:r>
          </a:p>
          <a:p>
            <a:pPr marL="0" indent="0">
              <a:buFont typeface="Arial" charset="0"/>
              <a:buNone/>
              <a:defRPr/>
            </a:pPr>
            <a:endParaRPr lang="es-ES" sz="1800" dirty="0" smtClean="0"/>
          </a:p>
          <a:p>
            <a:pPr marL="0" indent="0">
              <a:buFont typeface="Arial" charset="0"/>
              <a:buNone/>
              <a:defRPr/>
            </a:pPr>
            <a:r>
              <a:rPr lang="es-ES" sz="1800" dirty="0" smtClean="0"/>
              <a:t>-</a:t>
            </a:r>
            <a:r>
              <a:rPr lang="es-ES" sz="1800" b="1" dirty="0" smtClean="0"/>
              <a:t>Áreas del conocimiento abordadas en el proyecto:</a:t>
            </a:r>
          </a:p>
          <a:p>
            <a:pPr marL="0" indent="0">
              <a:buFont typeface="Arial" charset="0"/>
              <a:buNone/>
              <a:defRPr/>
            </a:pPr>
            <a:r>
              <a:rPr lang="es-ES" sz="1800" dirty="0" smtClean="0"/>
              <a:t>Educación Ambiental.</a:t>
            </a:r>
          </a:p>
          <a:p>
            <a:pPr marL="0" indent="0">
              <a:buFont typeface="Arial" charset="0"/>
              <a:buNone/>
              <a:defRPr/>
            </a:pPr>
            <a:r>
              <a:rPr lang="es-ES" sz="1800" dirty="0" smtClean="0"/>
              <a:t>Tecnología e Informática.</a:t>
            </a:r>
          </a:p>
        </p:txBody>
      </p:sp>
    </p:spTree>
  </p:cSld>
  <p:clrMapOvr>
    <a:masterClrMapping/>
  </p:clrMapOvr>
  <p:transition spd="slow" advTm="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box(in)">
                                      <p:cBhvr>
                                        <p:cTn id="7" dur="500"/>
                                        <p:tgtEl>
                                          <p:spTgt spid="2662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6627">
                                            <p:bg/>
                                          </p:spTgt>
                                        </p:tgtEl>
                                        <p:attrNameLst>
                                          <p:attrName>style.visibility</p:attrName>
                                        </p:attrNameLst>
                                      </p:cBhvr>
                                      <p:to>
                                        <p:strVal val="visible"/>
                                      </p:to>
                                    </p:set>
                                    <p:animEffect transition="in" filter="checkerboard(across)">
                                      <p:cBhvr>
                                        <p:cTn id="12" dur="500"/>
                                        <p:tgtEl>
                                          <p:spTgt spid="26627">
                                            <p:bg/>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6627">
                                            <p:txEl>
                                              <p:pRg st="0" end="0"/>
                                            </p:txEl>
                                          </p:spTgt>
                                        </p:tgtEl>
                                        <p:attrNameLst>
                                          <p:attrName>style.visibility</p:attrName>
                                        </p:attrNameLst>
                                      </p:cBhvr>
                                      <p:to>
                                        <p:strVal val="visible"/>
                                      </p:to>
                                    </p:set>
                                    <p:animEffect transition="in" filter="checkerboard(across)">
                                      <p:cBhvr>
                                        <p:cTn id="17" dur="500"/>
                                        <p:tgtEl>
                                          <p:spTgt spid="2662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6627">
                                            <p:txEl>
                                              <p:pRg st="2" end="2"/>
                                            </p:txEl>
                                          </p:spTgt>
                                        </p:tgtEl>
                                        <p:attrNameLst>
                                          <p:attrName>style.visibility</p:attrName>
                                        </p:attrNameLst>
                                      </p:cBhvr>
                                      <p:to>
                                        <p:strVal val="visible"/>
                                      </p:to>
                                    </p:set>
                                    <p:animEffect transition="in" filter="checkerboard(across)">
                                      <p:cBhvr>
                                        <p:cTn id="22" dur="500"/>
                                        <p:tgtEl>
                                          <p:spTgt spid="2662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26627">
                                            <p:txEl>
                                              <p:pRg st="4" end="4"/>
                                            </p:txEl>
                                          </p:spTgt>
                                        </p:tgtEl>
                                        <p:attrNameLst>
                                          <p:attrName>style.visibility</p:attrName>
                                        </p:attrNameLst>
                                      </p:cBhvr>
                                      <p:to>
                                        <p:strVal val="visible"/>
                                      </p:to>
                                    </p:set>
                                    <p:animEffect transition="in" filter="checkerboard(across)">
                                      <p:cBhvr>
                                        <p:cTn id="27" dur="500"/>
                                        <p:tgtEl>
                                          <p:spTgt spid="2662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26627">
                                            <p:txEl>
                                              <p:pRg st="5" end="5"/>
                                            </p:txEl>
                                          </p:spTgt>
                                        </p:tgtEl>
                                        <p:attrNameLst>
                                          <p:attrName>style.visibility</p:attrName>
                                        </p:attrNameLst>
                                      </p:cBhvr>
                                      <p:to>
                                        <p:strVal val="visible"/>
                                      </p:to>
                                    </p:set>
                                    <p:animEffect transition="in" filter="checkerboard(across)">
                                      <p:cBhvr>
                                        <p:cTn id="32" dur="500"/>
                                        <p:tgtEl>
                                          <p:spTgt spid="2662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26627">
                                            <p:txEl>
                                              <p:pRg st="7" end="7"/>
                                            </p:txEl>
                                          </p:spTgt>
                                        </p:tgtEl>
                                        <p:attrNameLst>
                                          <p:attrName>style.visibility</p:attrName>
                                        </p:attrNameLst>
                                      </p:cBhvr>
                                      <p:to>
                                        <p:strVal val="visible"/>
                                      </p:to>
                                    </p:set>
                                    <p:animEffect transition="in" filter="checkerboard(across)">
                                      <p:cBhvr>
                                        <p:cTn id="37" dur="500"/>
                                        <p:tgtEl>
                                          <p:spTgt spid="26627">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26627">
                                            <p:txEl>
                                              <p:pRg st="8" end="8"/>
                                            </p:txEl>
                                          </p:spTgt>
                                        </p:tgtEl>
                                        <p:attrNameLst>
                                          <p:attrName>style.visibility</p:attrName>
                                        </p:attrNameLst>
                                      </p:cBhvr>
                                      <p:to>
                                        <p:strVal val="visible"/>
                                      </p:to>
                                    </p:set>
                                    <p:animEffect transition="in" filter="checkerboard(across)">
                                      <p:cBhvr>
                                        <p:cTn id="42" dur="500"/>
                                        <p:tgtEl>
                                          <p:spTgt spid="26627">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26627">
                                            <p:txEl>
                                              <p:pRg st="9" end="9"/>
                                            </p:txEl>
                                          </p:spTgt>
                                        </p:tgtEl>
                                        <p:attrNameLst>
                                          <p:attrName>style.visibility</p:attrName>
                                        </p:attrNameLst>
                                      </p:cBhvr>
                                      <p:to>
                                        <p:strVal val="visible"/>
                                      </p:to>
                                    </p:set>
                                    <p:animEffect transition="in" filter="checkerboard(across)">
                                      <p:cBhvr>
                                        <p:cTn id="47" dur="500"/>
                                        <p:tgtEl>
                                          <p:spTgt spid="2662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p:bldP spid="26627"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a:solidFill>
            <a:schemeClr val="accent1"/>
          </a:solidFill>
        </p:spPr>
        <p:txBody>
          <a:bodyPr/>
          <a:lstStyle/>
          <a:p>
            <a:pPr>
              <a:defRPr/>
            </a:pPr>
            <a:r>
              <a:rPr lang="es-ES" dirty="0" smtClean="0">
                <a:solidFill>
                  <a:schemeClr val="tx2">
                    <a:lumMod val="75000"/>
                  </a:schemeClr>
                </a:solidFill>
              </a:rPr>
              <a:t>MANEJO ADECUADO DE LAS BASURAS</a:t>
            </a:r>
            <a:endParaRPr lang="es-CO" dirty="0">
              <a:solidFill>
                <a:schemeClr val="tx2">
                  <a:lumMod val="75000"/>
                </a:schemeClr>
              </a:solidFill>
            </a:endParaRPr>
          </a:p>
        </p:txBody>
      </p:sp>
      <p:sp>
        <p:nvSpPr>
          <p:cNvPr id="27651" name="2 Marcador de contenido"/>
          <p:cNvSpPr>
            <a:spLocks noGrp="1"/>
          </p:cNvSpPr>
          <p:nvPr>
            <p:ph idx="1"/>
          </p:nvPr>
        </p:nvSpPr>
        <p:spPr>
          <a:solidFill>
            <a:schemeClr val="tx2">
              <a:lumMod val="40000"/>
              <a:lumOff val="60000"/>
            </a:schemeClr>
          </a:solidFill>
        </p:spPr>
        <p:txBody>
          <a:bodyPr/>
          <a:lstStyle/>
          <a:p>
            <a:pPr marL="0" indent="0">
              <a:buFont typeface="Arial" charset="0"/>
              <a:buNone/>
              <a:defRPr/>
            </a:pPr>
            <a:r>
              <a:rPr lang="es-ES" sz="1800" dirty="0" smtClean="0"/>
              <a:t>Datos del Proyecto:</a:t>
            </a:r>
          </a:p>
          <a:p>
            <a:pPr marL="0" indent="0">
              <a:buFont typeface="Arial" charset="0"/>
              <a:buNone/>
              <a:defRPr/>
            </a:pPr>
            <a:endParaRPr lang="es-ES" sz="1800" dirty="0" smtClean="0"/>
          </a:p>
          <a:p>
            <a:pPr marL="0" indent="0">
              <a:buFont typeface="Arial" charset="0"/>
              <a:buNone/>
              <a:defRPr/>
            </a:pPr>
            <a:r>
              <a:rPr lang="es-ES" sz="1800" dirty="0" smtClean="0"/>
              <a:t>-</a:t>
            </a:r>
            <a:r>
              <a:rPr lang="es-ES" sz="1800" b="1" dirty="0" smtClean="0"/>
              <a:t>Competencias desarrolladas con el proyecto:</a:t>
            </a:r>
          </a:p>
          <a:p>
            <a:pPr marL="0" indent="0">
              <a:buFont typeface="Arial" charset="0"/>
              <a:buNone/>
              <a:defRPr/>
            </a:pPr>
            <a:r>
              <a:rPr lang="es-ES" sz="1800" dirty="0" smtClean="0"/>
              <a:t>Competencias laborales generales de tipo organizacional y tecnológico.</a:t>
            </a:r>
          </a:p>
          <a:p>
            <a:pPr marL="0" indent="0">
              <a:buFont typeface="Arial" charset="0"/>
              <a:buNone/>
              <a:defRPr/>
            </a:pPr>
            <a:r>
              <a:rPr lang="es-ES" sz="1800" dirty="0" smtClean="0"/>
              <a:t>También se desarrollan competencias cognitivas, procedí mentales, sociales y valorativas.</a:t>
            </a:r>
          </a:p>
          <a:p>
            <a:pPr marL="0" indent="0">
              <a:buFont typeface="Arial" charset="0"/>
              <a:buNone/>
              <a:defRPr/>
            </a:pPr>
            <a:endParaRPr lang="es-ES" sz="1800" b="1" dirty="0" smtClean="0"/>
          </a:p>
          <a:p>
            <a:pPr marL="0" indent="0">
              <a:buFont typeface="Arial" charset="0"/>
              <a:buNone/>
              <a:defRPr/>
            </a:pPr>
            <a:r>
              <a:rPr lang="es-ES" sz="1800" dirty="0" smtClean="0"/>
              <a:t>-Nivel educativo en el que se trabaja o trabajó el proyecto.</a:t>
            </a:r>
          </a:p>
          <a:p>
            <a:pPr marL="0" indent="0">
              <a:buFont typeface="Arial" charset="0"/>
              <a:buNone/>
              <a:defRPr/>
            </a:pPr>
            <a:r>
              <a:rPr lang="es-ES" sz="1800" dirty="0" smtClean="0"/>
              <a:t>Nivel de Básica primaria, en el grado quinto </a:t>
            </a:r>
          </a:p>
        </p:txBody>
      </p:sp>
    </p:spTree>
  </p:cSld>
  <p:clrMapOvr>
    <a:masterClrMapping/>
  </p:clrMapOvr>
  <p:transition spd="slow" advTm="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wedge">
                                      <p:cBhvr>
                                        <p:cTn id="7" dur="2000"/>
                                        <p:tgtEl>
                                          <p:spTgt spid="2765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7651">
                                            <p:bg/>
                                          </p:spTgt>
                                        </p:tgtEl>
                                        <p:attrNameLst>
                                          <p:attrName>style.visibility</p:attrName>
                                        </p:attrNameLst>
                                      </p:cBhvr>
                                      <p:to>
                                        <p:strVal val="visible"/>
                                      </p:to>
                                    </p:set>
                                    <p:animEffect transition="in" filter="dissolve">
                                      <p:cBhvr>
                                        <p:cTn id="12" dur="500"/>
                                        <p:tgtEl>
                                          <p:spTgt spid="27651">
                                            <p:bg/>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7651">
                                            <p:txEl>
                                              <p:pRg st="0" end="0"/>
                                            </p:txEl>
                                          </p:spTgt>
                                        </p:tgtEl>
                                        <p:attrNameLst>
                                          <p:attrName>style.visibility</p:attrName>
                                        </p:attrNameLst>
                                      </p:cBhvr>
                                      <p:to>
                                        <p:strVal val="visible"/>
                                      </p:to>
                                    </p:set>
                                    <p:animEffect transition="in" filter="dissolve">
                                      <p:cBhvr>
                                        <p:cTn id="17" dur="500"/>
                                        <p:tgtEl>
                                          <p:spTgt spid="2765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7651">
                                            <p:txEl>
                                              <p:pRg st="2" end="2"/>
                                            </p:txEl>
                                          </p:spTgt>
                                        </p:tgtEl>
                                        <p:attrNameLst>
                                          <p:attrName>style.visibility</p:attrName>
                                        </p:attrNameLst>
                                      </p:cBhvr>
                                      <p:to>
                                        <p:strVal val="visible"/>
                                      </p:to>
                                    </p:set>
                                    <p:animEffect transition="in" filter="dissolve">
                                      <p:cBhvr>
                                        <p:cTn id="22" dur="500"/>
                                        <p:tgtEl>
                                          <p:spTgt spid="2765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7651">
                                            <p:txEl>
                                              <p:pRg st="3" end="3"/>
                                            </p:txEl>
                                          </p:spTgt>
                                        </p:tgtEl>
                                        <p:attrNameLst>
                                          <p:attrName>style.visibility</p:attrName>
                                        </p:attrNameLst>
                                      </p:cBhvr>
                                      <p:to>
                                        <p:strVal val="visible"/>
                                      </p:to>
                                    </p:set>
                                    <p:animEffect transition="in" filter="dissolve">
                                      <p:cBhvr>
                                        <p:cTn id="27" dur="500"/>
                                        <p:tgtEl>
                                          <p:spTgt spid="27651">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7651">
                                            <p:txEl>
                                              <p:pRg st="4" end="4"/>
                                            </p:txEl>
                                          </p:spTgt>
                                        </p:tgtEl>
                                        <p:attrNameLst>
                                          <p:attrName>style.visibility</p:attrName>
                                        </p:attrNameLst>
                                      </p:cBhvr>
                                      <p:to>
                                        <p:strVal val="visible"/>
                                      </p:to>
                                    </p:set>
                                    <p:animEffect transition="in" filter="dissolve">
                                      <p:cBhvr>
                                        <p:cTn id="32" dur="500"/>
                                        <p:tgtEl>
                                          <p:spTgt spid="27651">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7651">
                                            <p:txEl>
                                              <p:pRg st="6" end="6"/>
                                            </p:txEl>
                                          </p:spTgt>
                                        </p:tgtEl>
                                        <p:attrNameLst>
                                          <p:attrName>style.visibility</p:attrName>
                                        </p:attrNameLst>
                                      </p:cBhvr>
                                      <p:to>
                                        <p:strVal val="visible"/>
                                      </p:to>
                                    </p:set>
                                    <p:animEffect transition="in" filter="dissolve">
                                      <p:cBhvr>
                                        <p:cTn id="37" dur="500"/>
                                        <p:tgtEl>
                                          <p:spTgt spid="27651">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7651">
                                            <p:txEl>
                                              <p:pRg st="7" end="7"/>
                                            </p:txEl>
                                          </p:spTgt>
                                        </p:tgtEl>
                                        <p:attrNameLst>
                                          <p:attrName>style.visibility</p:attrName>
                                        </p:attrNameLst>
                                      </p:cBhvr>
                                      <p:to>
                                        <p:strVal val="visible"/>
                                      </p:to>
                                    </p:set>
                                    <p:animEffect transition="in" filter="dissolve">
                                      <p:cBhvr>
                                        <p:cTn id="42" dur="500"/>
                                        <p:tgtEl>
                                          <p:spTgt spid="2765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nimBg="1"/>
      <p:bldP spid="27651"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a:solidFill>
            <a:schemeClr val="tx2">
              <a:lumMod val="60000"/>
              <a:lumOff val="40000"/>
            </a:schemeClr>
          </a:solidFill>
        </p:spPr>
        <p:txBody>
          <a:bodyPr/>
          <a:lstStyle/>
          <a:p>
            <a:pPr>
              <a:defRPr/>
            </a:pPr>
            <a:r>
              <a:rPr lang="es-ES" dirty="0" smtClean="0"/>
              <a:t>MANEJO ADECUADO DE LAS BASURAS</a:t>
            </a:r>
            <a:endParaRPr lang="es-CO" dirty="0"/>
          </a:p>
        </p:txBody>
      </p:sp>
      <p:sp>
        <p:nvSpPr>
          <p:cNvPr id="3" name="2 Marcador de contenido"/>
          <p:cNvSpPr>
            <a:spLocks noGrp="1"/>
          </p:cNvSpPr>
          <p:nvPr>
            <p:ph idx="1"/>
          </p:nvPr>
        </p:nvSpPr>
        <p:spPr>
          <a:solidFill>
            <a:schemeClr val="tx2">
              <a:lumMod val="40000"/>
              <a:lumOff val="60000"/>
            </a:schemeClr>
          </a:solidFill>
        </p:spPr>
        <p:txBody>
          <a:bodyPr/>
          <a:lstStyle/>
          <a:p>
            <a:pPr algn="ctr">
              <a:defRPr/>
            </a:pPr>
            <a:r>
              <a:rPr lang="es-CO" sz="3200" dirty="0" smtClean="0">
                <a:solidFill>
                  <a:srgbClr val="17375E"/>
                </a:solidFill>
              </a:rPr>
              <a:t>Justificación</a:t>
            </a:r>
          </a:p>
          <a:p>
            <a:pPr>
              <a:defRPr/>
            </a:pPr>
            <a:r>
              <a:rPr lang="es-CO" sz="2200" dirty="0" smtClean="0"/>
              <a:t>Responde alas expectativas y necesidades  del entorno escolar; mayor respecto por la naturales y conservación del ambiente.</a:t>
            </a:r>
          </a:p>
          <a:p>
            <a:pPr>
              <a:defRPr/>
            </a:pPr>
            <a:r>
              <a:rPr lang="es-CO" sz="2200" dirty="0" smtClean="0"/>
              <a:t>Ayuda a desarrollar las competencias cognitivas, procedimental, social y valorativa de los actores involucrados.</a:t>
            </a:r>
          </a:p>
          <a:p>
            <a:pPr>
              <a:defRPr/>
            </a:pPr>
            <a:r>
              <a:rPr lang="es-CO" sz="2200" dirty="0" smtClean="0"/>
              <a:t>Se fortalece el proceso de enseñanza – aprendizaje de manera significativa con la implementación y uso de las TICS, como herramienta educativa.</a:t>
            </a:r>
          </a:p>
          <a:p>
            <a:pPr>
              <a:buFont typeface="Arial" charset="0"/>
              <a:buNone/>
              <a:defRPr/>
            </a:pPr>
            <a:endParaRPr lang="es-CO" dirty="0" smtClean="0">
              <a:solidFill>
                <a:schemeClr val="tx2"/>
              </a:solidFill>
            </a:endParaRPr>
          </a:p>
          <a:p>
            <a:pPr>
              <a:defRPr/>
            </a:pPr>
            <a:endParaRPr lang="es-CO" dirty="0" smtClean="0">
              <a:solidFill>
                <a:schemeClr val="tx2"/>
              </a:solidFill>
            </a:endParaRPr>
          </a:p>
        </p:txBody>
      </p:sp>
    </p:spTree>
  </p:cSld>
  <p:clrMapOvr>
    <a:masterClrMapping/>
  </p:clrMapOvr>
  <p:transition spd="slow" advTm="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linds(horizontal)">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diamond(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amond(in)">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diamond(in)">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diamond(in)">
                                      <p:cBhvr>
                                        <p:cTn id="27" dur="20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diamond(in)">
                                      <p:cBhvr>
                                        <p:cTn id="3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nimBg="1"/>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a:solidFill>
            <a:schemeClr val="tx2">
              <a:lumMod val="60000"/>
              <a:lumOff val="40000"/>
            </a:schemeClr>
          </a:solidFill>
        </p:spPr>
        <p:txBody>
          <a:bodyPr/>
          <a:lstStyle/>
          <a:p>
            <a:pPr>
              <a:defRPr/>
            </a:pPr>
            <a:r>
              <a:rPr lang="es-ES" dirty="0" smtClean="0">
                <a:solidFill>
                  <a:schemeClr val="tx2">
                    <a:lumMod val="75000"/>
                  </a:schemeClr>
                </a:solidFill>
              </a:rPr>
              <a:t>MANEJO ADECUADO DE LAS BASURAS</a:t>
            </a:r>
            <a:endParaRPr lang="es-CO" dirty="0" smtClean="0"/>
          </a:p>
        </p:txBody>
      </p:sp>
      <p:sp>
        <p:nvSpPr>
          <p:cNvPr id="32771" name="2 Marcador de contenido"/>
          <p:cNvSpPr>
            <a:spLocks noGrp="1"/>
          </p:cNvSpPr>
          <p:nvPr>
            <p:ph idx="1"/>
          </p:nvPr>
        </p:nvSpPr>
        <p:spPr>
          <a:solidFill>
            <a:schemeClr val="tx2">
              <a:lumMod val="40000"/>
              <a:lumOff val="60000"/>
            </a:schemeClr>
          </a:solidFill>
        </p:spPr>
        <p:txBody>
          <a:bodyPr/>
          <a:lstStyle/>
          <a:p>
            <a:pPr marL="0" indent="0" algn="ctr">
              <a:buFont typeface="Arial" charset="0"/>
              <a:buNone/>
              <a:defRPr/>
            </a:pPr>
            <a:r>
              <a:rPr lang="es-CO" b="1" i="1" dirty="0" smtClean="0"/>
              <a:t>OBJETIVOS</a:t>
            </a:r>
          </a:p>
          <a:p>
            <a:pPr marL="0" indent="0" algn="ctr">
              <a:buFont typeface="Arial" charset="0"/>
              <a:buNone/>
              <a:defRPr/>
            </a:pPr>
            <a:endParaRPr lang="es-CO" b="1" i="1" dirty="0" smtClean="0"/>
          </a:p>
          <a:p>
            <a:pPr marL="0" indent="0">
              <a:buFont typeface="Arial" charset="0"/>
              <a:buNone/>
              <a:defRPr/>
            </a:pPr>
            <a:endParaRPr lang="es-CO" b="1" i="1" dirty="0" smtClean="0"/>
          </a:p>
        </p:txBody>
      </p:sp>
      <p:sp>
        <p:nvSpPr>
          <p:cNvPr id="4" name="3 Rectángulo"/>
          <p:cNvSpPr/>
          <p:nvPr/>
        </p:nvSpPr>
        <p:spPr>
          <a:xfrm>
            <a:off x="1691679" y="2060848"/>
            <a:ext cx="3600401" cy="37702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2400" b="1" cap="all" dirty="0">
                <a:ln w="0"/>
                <a:effectLst>
                  <a:reflection blurRad="12700" stA="50000" endPos="50000" dist="5000" dir="5400000" sy="-100000" rotWithShape="0"/>
                </a:effectLst>
              </a:rPr>
              <a:t>GENERAL</a:t>
            </a:r>
          </a:p>
          <a:p>
            <a:pPr algn="just">
              <a:defRPr/>
            </a:pPr>
            <a:r>
              <a:rPr lang="es-ES" sz="1600" dirty="0"/>
              <a:t>Manejar adecuadamente  las basuras en la Institución Educativa Flecha Sede Bomba de Tuchín Córdoba, clasificando y organizando los desechos en sitios específicos  para que se disminuya la contaminación ambiental y visual  en la institución  y comunidad.</a:t>
            </a:r>
          </a:p>
          <a:p>
            <a:pPr algn="just">
              <a:defRPr/>
            </a:pPr>
            <a:endParaRPr lang="es-ES" dirty="0"/>
          </a:p>
          <a:p>
            <a:pPr algn="ctr">
              <a:defRPr/>
            </a:pPr>
            <a:endParaRPr lang="es-ES" sz="1100" dirty="0"/>
          </a:p>
          <a:p>
            <a:pPr algn="ctr">
              <a:defRPr/>
            </a:pPr>
            <a:endParaRPr lang="es-ES" sz="1100" dirty="0"/>
          </a:p>
          <a:p>
            <a:pPr algn="ctr">
              <a:defRPr/>
            </a:pPr>
            <a:endParaRPr lang="es-ES" sz="1100" dirty="0"/>
          </a:p>
          <a:p>
            <a:pPr algn="ctr">
              <a:defRPr/>
            </a:pPr>
            <a:endParaRPr lang="es-ES" sz="1100" dirty="0"/>
          </a:p>
          <a:p>
            <a:pPr algn="ctr">
              <a:defRPr/>
            </a:pPr>
            <a:endParaRPr lang="es-CO" sz="1100" dirty="0"/>
          </a:p>
          <a:p>
            <a:pPr algn="ctr">
              <a:defRPr/>
            </a:pPr>
            <a:endParaRPr lang="es-ES" sz="1400" b="1" cap="all" dirty="0">
              <a:ln w="0"/>
              <a:effectLst>
                <a:reflection blurRad="12700" stA="50000" endPos="50000" dist="5000" dir="5400000" sy="-100000" rotWithShape="0"/>
              </a:effectLst>
            </a:endParaRPr>
          </a:p>
        </p:txBody>
      </p:sp>
      <p:sp>
        <p:nvSpPr>
          <p:cNvPr id="5" name="4 Rectángulo"/>
          <p:cNvSpPr/>
          <p:nvPr/>
        </p:nvSpPr>
        <p:spPr>
          <a:xfrm>
            <a:off x="5508104" y="2132856"/>
            <a:ext cx="3456384" cy="3970318"/>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2400" b="1" cap="all" dirty="0">
                <a:ln w="0"/>
                <a:effectLst>
                  <a:reflection blurRad="12700" stA="50000" endPos="50000" dist="5000" dir="5400000" sy="-100000" rotWithShape="0"/>
                </a:effectLst>
              </a:rPr>
              <a:t>ESPECIFICOS</a:t>
            </a:r>
          </a:p>
          <a:p>
            <a:pPr>
              <a:buFont typeface="Arial" pitchFamily="34" charset="0"/>
              <a:buChar char="•"/>
              <a:defRPr/>
            </a:pPr>
            <a:r>
              <a:rPr lang="es-ES" sz="1200" dirty="0"/>
              <a:t>Implementar las TICS para desarrollar  charlas y talleres con los estudiantes y padres de familia para que vayan adquiriendo conocimientos acerca del  manejo adecuado  de basuras. </a:t>
            </a:r>
          </a:p>
          <a:p>
            <a:pPr>
              <a:buFont typeface="Arial" pitchFamily="34" charset="0"/>
              <a:buChar char="•"/>
              <a:defRPr/>
            </a:pPr>
            <a:r>
              <a:rPr lang="es-ES" sz="1200" dirty="0"/>
              <a:t> Organizar grupos de trabajo con docentes y estudiantes para que se realice adecuadamente la limpieza en la Institución  Educativa.</a:t>
            </a:r>
            <a:endParaRPr lang="es-CO" sz="1200" dirty="0"/>
          </a:p>
          <a:p>
            <a:pPr>
              <a:defRPr/>
            </a:pPr>
            <a:r>
              <a:rPr lang="es-ES" sz="1200" dirty="0"/>
              <a:t>Trabajar en el aula de informática para que los estudiantes busquen en la página de YouTube videos informativos acerca del uso adecuado  de basuras y cuidado del medio ambiente.</a:t>
            </a:r>
            <a:endParaRPr lang="es-CO" sz="1200" dirty="0"/>
          </a:p>
          <a:p>
            <a:pPr>
              <a:buFont typeface="Arial" pitchFamily="34" charset="0"/>
              <a:buChar char="•"/>
              <a:defRPr/>
            </a:pPr>
            <a:r>
              <a:rPr lang="es-ES" sz="1200" dirty="0"/>
              <a:t>Evaluar el proyecto a través de una reunión con docentes y estudiantes para que se determine el impacto que ha causado el proyecto en la comunidad  educativa y se continúe fortaleciendo.</a:t>
            </a:r>
            <a:endParaRPr lang="es-CO" sz="1200" dirty="0"/>
          </a:p>
          <a:p>
            <a:pPr>
              <a:buFont typeface="Arial" pitchFamily="34" charset="0"/>
              <a:buChar char="•"/>
              <a:defRPr/>
            </a:pPr>
            <a:endParaRPr lang="es-CO" sz="1200" dirty="0"/>
          </a:p>
          <a:p>
            <a:pPr>
              <a:buFont typeface="Arial" pitchFamily="34" charset="0"/>
              <a:buChar char="•"/>
              <a:defRPr/>
            </a:pPr>
            <a:endPar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spd="slow" advTm="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1 Título"/>
          <p:cNvSpPr>
            <a:spLocks noGrp="1"/>
          </p:cNvSpPr>
          <p:nvPr>
            <p:ph type="title"/>
          </p:nvPr>
        </p:nvSpPr>
        <p:spPr>
          <a:solidFill>
            <a:schemeClr val="accent1"/>
          </a:solidFill>
        </p:spPr>
        <p:txBody>
          <a:bodyPr/>
          <a:lstStyle/>
          <a:p>
            <a:r>
              <a:rPr lang="es-ES" smtClean="0">
                <a:solidFill>
                  <a:srgbClr val="000099"/>
                </a:solidFill>
              </a:rPr>
              <a:t>MANEJO ADECUADO DE LAS BASURAS</a:t>
            </a:r>
            <a:endParaRPr lang="es-CO" smtClean="0">
              <a:solidFill>
                <a:srgbClr val="000099"/>
              </a:solidFill>
            </a:endParaRPr>
          </a:p>
        </p:txBody>
      </p:sp>
      <p:sp>
        <p:nvSpPr>
          <p:cNvPr id="30723" name="2 Marcador de contenido"/>
          <p:cNvSpPr>
            <a:spLocks noGrp="1"/>
          </p:cNvSpPr>
          <p:nvPr>
            <p:ph idx="1"/>
          </p:nvPr>
        </p:nvSpPr>
        <p:spPr>
          <a:xfrm>
            <a:off x="1619250" y="1412875"/>
            <a:ext cx="7043738" cy="4143375"/>
          </a:xfrm>
          <a:solidFill>
            <a:schemeClr val="tx2">
              <a:lumMod val="40000"/>
              <a:lumOff val="60000"/>
            </a:schemeClr>
          </a:solidFill>
        </p:spPr>
        <p:txBody>
          <a:bodyPr/>
          <a:lstStyle/>
          <a:p>
            <a:pPr marL="0" indent="0" algn="ctr">
              <a:buFont typeface="Arial" charset="0"/>
              <a:buNone/>
              <a:defRPr/>
            </a:pPr>
            <a:r>
              <a:rPr lang="es-CO" b="1" dirty="0" smtClean="0"/>
              <a:t>Cómo se concibió el proyecto</a:t>
            </a:r>
          </a:p>
          <a:p>
            <a:pPr marL="0" indent="0" algn="ctr">
              <a:buFont typeface="Arial" charset="0"/>
              <a:buNone/>
              <a:defRPr/>
            </a:pPr>
            <a:r>
              <a:rPr lang="es-CO" sz="1800" b="1" dirty="0" smtClean="0"/>
              <a:t>Este proyecto fue concebido como respuesta ala gran preocupación que tenían los docentes de la sede bomba, con el mal manejo de las basuras, proveniente de los empaques de los dulces, alimentos y desperdicios de las hojas de papel de los cuadernos de los niños, ocasionando contaminación visual, ambiental y de salud para los miembros de la comunidad educativa.</a:t>
            </a:r>
          </a:p>
          <a:p>
            <a:pPr marL="0" indent="0" algn="ctr">
              <a:buFont typeface="Arial" charset="0"/>
              <a:buNone/>
              <a:defRPr/>
            </a:pPr>
            <a:endParaRPr lang="es-CO" sz="1800" b="1" dirty="0" smtClean="0"/>
          </a:p>
        </p:txBody>
      </p:sp>
    </p:spTree>
  </p:cSld>
  <p:clrMapOvr>
    <a:masterClrMapping/>
  </p:clrMapOvr>
  <p:transition spd="slow" advTm="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ppt_x"/>
                                          </p:val>
                                        </p:tav>
                                        <p:tav tm="100000">
                                          <p:val>
                                            <p:strVal val="#ppt_x"/>
                                          </p:val>
                                        </p:tav>
                                      </p:tavLst>
                                    </p:anim>
                                    <p:anim calcmode="lin" valueType="num">
                                      <p:cBhvr additive="base">
                                        <p:cTn id="8" dur="500" fill="hold"/>
                                        <p:tgtEl>
                                          <p:spTgt spid="307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grpId="0" nodeType="clickEffect">
                                  <p:stCondLst>
                                    <p:cond delay="0"/>
                                  </p:stCondLst>
                                  <p:childTnLst>
                                    <p:set>
                                      <p:cBhvr>
                                        <p:cTn id="12" dur="1" fill="hold">
                                          <p:stCondLst>
                                            <p:cond delay="0"/>
                                          </p:stCondLst>
                                        </p:cTn>
                                        <p:tgtEl>
                                          <p:spTgt spid="30723">
                                            <p:bg/>
                                          </p:spTgt>
                                        </p:tgtEl>
                                        <p:attrNameLst>
                                          <p:attrName>style.visibility</p:attrName>
                                        </p:attrNameLst>
                                      </p:cBhvr>
                                      <p:to>
                                        <p:strVal val="visible"/>
                                      </p:to>
                                    </p:set>
                                    <p:animEffect transition="in" filter="wedge">
                                      <p:cBhvr>
                                        <p:cTn id="13" dur="2000"/>
                                        <p:tgtEl>
                                          <p:spTgt spid="30723">
                                            <p:bg/>
                                          </p:spTgt>
                                        </p:tgtEl>
                                      </p:cBhvr>
                                    </p:animEffect>
                                  </p:childTnLst>
                                </p:cTn>
                              </p:par>
                            </p:childTnLst>
                          </p:cTn>
                        </p:par>
                      </p:childTnLst>
                    </p:cTn>
                  </p:par>
                  <p:par>
                    <p:cTn id="14" fill="hold">
                      <p:stCondLst>
                        <p:cond delay="indefinite"/>
                      </p:stCondLst>
                      <p:childTnLst>
                        <p:par>
                          <p:cTn id="15" fill="hold">
                            <p:stCondLst>
                              <p:cond delay="0"/>
                            </p:stCondLst>
                            <p:childTnLst>
                              <p:par>
                                <p:cTn id="16" presetID="20" presetClass="entr" presetSubtype="0" fill="hold" grpId="0" nodeType="clickEffect">
                                  <p:stCondLst>
                                    <p:cond delay="0"/>
                                  </p:stCondLst>
                                  <p:childTnLst>
                                    <p:set>
                                      <p:cBhvr>
                                        <p:cTn id="17" dur="1" fill="hold">
                                          <p:stCondLst>
                                            <p:cond delay="0"/>
                                          </p:stCondLst>
                                        </p:cTn>
                                        <p:tgtEl>
                                          <p:spTgt spid="30723">
                                            <p:txEl>
                                              <p:pRg st="0" end="0"/>
                                            </p:txEl>
                                          </p:spTgt>
                                        </p:tgtEl>
                                        <p:attrNameLst>
                                          <p:attrName>style.visibility</p:attrName>
                                        </p:attrNameLst>
                                      </p:cBhvr>
                                      <p:to>
                                        <p:strVal val="visible"/>
                                      </p:to>
                                    </p:set>
                                    <p:animEffect transition="in" filter="wedge">
                                      <p:cBhvr>
                                        <p:cTn id="18" dur="2000"/>
                                        <p:tgtEl>
                                          <p:spTgt spid="3072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0" presetClass="entr" presetSubtype="0" fill="hold" grpId="0" nodeType="clickEffect">
                                  <p:stCondLst>
                                    <p:cond delay="0"/>
                                  </p:stCondLst>
                                  <p:childTnLst>
                                    <p:set>
                                      <p:cBhvr>
                                        <p:cTn id="22" dur="1" fill="hold">
                                          <p:stCondLst>
                                            <p:cond delay="0"/>
                                          </p:stCondLst>
                                        </p:cTn>
                                        <p:tgtEl>
                                          <p:spTgt spid="30723">
                                            <p:txEl>
                                              <p:pRg st="1" end="1"/>
                                            </p:txEl>
                                          </p:spTgt>
                                        </p:tgtEl>
                                        <p:attrNameLst>
                                          <p:attrName>style.visibility</p:attrName>
                                        </p:attrNameLst>
                                      </p:cBhvr>
                                      <p:to>
                                        <p:strVal val="visible"/>
                                      </p:to>
                                    </p:set>
                                    <p:animEffect transition="in" filter="wedge">
                                      <p:cBhvr>
                                        <p:cTn id="23" dur="2000"/>
                                        <p:tgtEl>
                                          <p:spTgt spid="307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p:bldP spid="3072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a:solidFill>
            <a:schemeClr val="accent1"/>
          </a:solidFill>
        </p:spPr>
        <p:txBody>
          <a:bodyPr/>
          <a:lstStyle/>
          <a:p>
            <a:r>
              <a:rPr lang="es-ES" smtClean="0">
                <a:solidFill>
                  <a:schemeClr val="tx2"/>
                </a:solidFill>
              </a:rPr>
              <a:t>MANEJO ADECUADO DE LAS BASURAS</a:t>
            </a:r>
            <a:endParaRPr lang="es-CO" smtClean="0">
              <a:solidFill>
                <a:schemeClr val="tx2"/>
              </a:solidFill>
            </a:endParaRPr>
          </a:p>
        </p:txBody>
      </p:sp>
      <p:sp>
        <p:nvSpPr>
          <p:cNvPr id="31747" name="2 Marcador de contenido"/>
          <p:cNvSpPr>
            <a:spLocks noGrp="1"/>
          </p:cNvSpPr>
          <p:nvPr>
            <p:ph idx="1"/>
          </p:nvPr>
        </p:nvSpPr>
        <p:spPr>
          <a:xfrm>
            <a:off x="1643063" y="1268413"/>
            <a:ext cx="7250112" cy="4303712"/>
          </a:xfrm>
        </p:spPr>
        <p:txBody>
          <a:bodyPr/>
          <a:lstStyle/>
          <a:p>
            <a:pPr marL="0" indent="0">
              <a:buFont typeface="Arial" charset="0"/>
              <a:buNone/>
            </a:pPr>
            <a:r>
              <a:rPr lang="es-CO" sz="1800" smtClean="0"/>
              <a:t>Charla sobre el manejo de basuras y conservación del medio ambiente</a:t>
            </a:r>
          </a:p>
          <a:p>
            <a:pPr marL="0" indent="0">
              <a:buFont typeface="Arial" charset="0"/>
              <a:buNone/>
            </a:pPr>
            <a:endParaRPr lang="es-CO" sz="1800" smtClean="0"/>
          </a:p>
        </p:txBody>
      </p:sp>
      <p:pic>
        <p:nvPicPr>
          <p:cNvPr id="31748" name="5 Imagen" descr="IMG_0009.JPG"/>
          <p:cNvPicPr>
            <a:picLocks noChangeAspect="1"/>
          </p:cNvPicPr>
          <p:nvPr/>
        </p:nvPicPr>
        <p:blipFill>
          <a:blip r:embed="rId2" cstate="print"/>
          <a:srcRect/>
          <a:stretch>
            <a:fillRect/>
          </a:stretch>
        </p:blipFill>
        <p:spPr bwMode="auto">
          <a:xfrm>
            <a:off x="1692275" y="1844675"/>
            <a:ext cx="3240088" cy="3240088"/>
          </a:xfrm>
          <a:prstGeom prst="rect">
            <a:avLst/>
          </a:prstGeom>
          <a:noFill/>
          <a:ln w="9525">
            <a:noFill/>
            <a:miter lim="800000"/>
            <a:headEnd/>
            <a:tailEnd/>
          </a:ln>
        </p:spPr>
      </p:pic>
      <p:pic>
        <p:nvPicPr>
          <p:cNvPr id="31749" name="6 Imagen" descr="IMG_0002.JPG"/>
          <p:cNvPicPr>
            <a:picLocks noChangeAspect="1"/>
          </p:cNvPicPr>
          <p:nvPr/>
        </p:nvPicPr>
        <p:blipFill>
          <a:blip r:embed="rId3" cstate="print"/>
          <a:srcRect/>
          <a:stretch>
            <a:fillRect/>
          </a:stretch>
        </p:blipFill>
        <p:spPr bwMode="auto">
          <a:xfrm>
            <a:off x="5076825" y="1844675"/>
            <a:ext cx="3419475" cy="3267075"/>
          </a:xfrm>
          <a:prstGeom prst="rect">
            <a:avLst/>
          </a:prstGeom>
          <a:noFill/>
          <a:ln w="9525">
            <a:noFill/>
            <a:miter lim="800000"/>
            <a:headEnd/>
            <a:tailEnd/>
          </a:ln>
        </p:spPr>
      </p:pic>
    </p:spTree>
  </p:cSld>
  <p:clrMapOvr>
    <a:masterClrMapping/>
  </p:clrMapOvr>
  <p:transition spd="slow" advTm="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box(in)">
                                      <p:cBhvr>
                                        <p:cTn id="7" dur="500"/>
                                        <p:tgtEl>
                                          <p:spTgt spid="31746"/>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mph" presetSubtype="0" fill="hold" grpId="0" nodeType="clickEffect">
                                  <p:stCondLst>
                                    <p:cond delay="0"/>
                                  </p:stCondLst>
                                  <p:childTnLst>
                                    <p:animClr clrSpc="rgb" dir="cw">
                                      <p:cBhvr override="childStyle">
                                        <p:cTn id="11" dur="250" autoRev="1" fill="hold"/>
                                        <p:tgtEl>
                                          <p:spTgt spid="31747">
                                            <p:txEl>
                                              <p:pRg st="0" end="0"/>
                                            </p:txEl>
                                          </p:spTgt>
                                        </p:tgtEl>
                                        <p:attrNameLst>
                                          <p:attrName>style.color</p:attrName>
                                        </p:attrNameLst>
                                      </p:cBhvr>
                                      <p:to>
                                        <a:schemeClr val="bg1"/>
                                      </p:to>
                                    </p:animClr>
                                    <p:animClr clrSpc="rgb" dir="cw">
                                      <p:cBhvr>
                                        <p:cTn id="12" dur="250" autoRev="1" fill="hold"/>
                                        <p:tgtEl>
                                          <p:spTgt spid="31747">
                                            <p:txEl>
                                              <p:pRg st="0" end="0"/>
                                            </p:txEl>
                                          </p:spTgt>
                                        </p:tgtEl>
                                        <p:attrNameLst>
                                          <p:attrName>fillcolor</p:attrName>
                                        </p:attrNameLst>
                                      </p:cBhvr>
                                      <p:to>
                                        <a:schemeClr val="bg1"/>
                                      </p:to>
                                    </p:animClr>
                                    <p:set>
                                      <p:cBhvr>
                                        <p:cTn id="13" dur="250" autoRev="1" fill="hold"/>
                                        <p:tgtEl>
                                          <p:spTgt spid="31747">
                                            <p:txEl>
                                              <p:pRg st="0" end="0"/>
                                            </p:txEl>
                                          </p:spTgt>
                                        </p:tgtEl>
                                        <p:attrNameLst>
                                          <p:attrName>fill.type</p:attrName>
                                        </p:attrNameLst>
                                      </p:cBhvr>
                                      <p:to>
                                        <p:strVal val="solid"/>
                                      </p:to>
                                    </p:set>
                                    <p:set>
                                      <p:cBhvr>
                                        <p:cTn id="14" dur="250" autoRev="1" fill="hold"/>
                                        <p:tgtEl>
                                          <p:spTgt spid="31747">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nimBg="1"/>
      <p:bldP spid="3174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solidFill>
            <a:schemeClr val="tx2">
              <a:lumMod val="40000"/>
              <a:lumOff val="60000"/>
            </a:schemeClr>
          </a:solidFill>
        </p:spPr>
        <p:txBody>
          <a:bodyPr/>
          <a:lstStyle/>
          <a:p>
            <a:pPr>
              <a:defRPr/>
            </a:pPr>
            <a:r>
              <a:rPr lang="es-ES" dirty="0" smtClean="0">
                <a:solidFill>
                  <a:schemeClr val="tx2">
                    <a:lumMod val="75000"/>
                  </a:schemeClr>
                </a:solidFill>
              </a:rPr>
              <a:t>MANEJO ADECUADO DE LAS BASURAS</a:t>
            </a:r>
            <a:endParaRPr lang="es-CO" dirty="0" smtClean="0">
              <a:solidFill>
                <a:schemeClr val="tx2">
                  <a:lumMod val="75000"/>
                </a:schemeClr>
              </a:solidFill>
            </a:endParaRPr>
          </a:p>
        </p:txBody>
      </p:sp>
      <p:sp>
        <p:nvSpPr>
          <p:cNvPr id="34819" name="2 Marcador de contenido"/>
          <p:cNvSpPr>
            <a:spLocks noGrp="1"/>
          </p:cNvSpPr>
          <p:nvPr>
            <p:ph idx="1"/>
          </p:nvPr>
        </p:nvSpPr>
        <p:spPr/>
        <p:txBody>
          <a:bodyPr/>
          <a:lstStyle/>
          <a:p>
            <a:pPr marL="0" indent="0" algn="ctr">
              <a:buFont typeface="Arial" charset="0"/>
              <a:buNone/>
            </a:pPr>
            <a:r>
              <a:rPr lang="es-CO" sz="1800" smtClean="0"/>
              <a:t>Jornada de aseo y recolección de basuras</a:t>
            </a:r>
          </a:p>
          <a:p>
            <a:pPr marL="0" indent="0" algn="ctr">
              <a:buFont typeface="Arial" charset="0"/>
              <a:buNone/>
            </a:pPr>
            <a:endParaRPr lang="es-CO" sz="1800" smtClean="0"/>
          </a:p>
        </p:txBody>
      </p:sp>
      <p:pic>
        <p:nvPicPr>
          <p:cNvPr id="32772" name="3 Imagen" descr="P1060945.JPG"/>
          <p:cNvPicPr>
            <a:picLocks noChangeAspect="1"/>
          </p:cNvPicPr>
          <p:nvPr/>
        </p:nvPicPr>
        <p:blipFill>
          <a:blip r:embed="rId2" cstate="print"/>
          <a:srcRect/>
          <a:stretch>
            <a:fillRect/>
          </a:stretch>
        </p:blipFill>
        <p:spPr bwMode="auto">
          <a:xfrm>
            <a:off x="1403350" y="1844675"/>
            <a:ext cx="3529013" cy="3960813"/>
          </a:xfrm>
          <a:prstGeom prst="rect">
            <a:avLst/>
          </a:prstGeom>
          <a:noFill/>
          <a:ln w="9525">
            <a:noFill/>
            <a:miter lim="800000"/>
            <a:headEnd/>
            <a:tailEnd/>
          </a:ln>
        </p:spPr>
      </p:pic>
      <p:pic>
        <p:nvPicPr>
          <p:cNvPr id="32773" name="4 Imagen" descr="P1060946.JPG"/>
          <p:cNvPicPr>
            <a:picLocks noChangeAspect="1"/>
          </p:cNvPicPr>
          <p:nvPr/>
        </p:nvPicPr>
        <p:blipFill>
          <a:blip r:embed="rId3" cstate="print"/>
          <a:srcRect/>
          <a:stretch>
            <a:fillRect/>
          </a:stretch>
        </p:blipFill>
        <p:spPr bwMode="auto">
          <a:xfrm>
            <a:off x="5003800" y="1844675"/>
            <a:ext cx="3635375" cy="3960813"/>
          </a:xfrm>
          <a:prstGeom prst="rect">
            <a:avLst/>
          </a:prstGeom>
          <a:noFill/>
          <a:ln w="9525">
            <a:noFill/>
            <a:miter lim="800000"/>
            <a:headEnd/>
            <a:tailEnd/>
          </a:ln>
        </p:spPr>
      </p:pic>
    </p:spTree>
  </p:cSld>
  <p:clrMapOvr>
    <a:masterClrMapping/>
  </p:clrMapOvr>
  <p:transition spd="slow" advTm="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dissolve">
                                      <p:cBhvr>
                                        <p:cTn id="7" dur="500"/>
                                        <p:tgtEl>
                                          <p:spTgt spid="3481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mph" presetSubtype="1" grpId="0" nodeType="clickEffect">
                                  <p:stCondLst>
                                    <p:cond delay="0"/>
                                  </p:stCondLst>
                                  <p:childTnLst>
                                    <p:set>
                                      <p:cBhvr override="childStyle">
                                        <p:cTn id="11" dur="indefinite"/>
                                        <p:tgtEl>
                                          <p:spTgt spid="34819">
                                            <p:txEl>
                                              <p:pRg st="0" end="0"/>
                                            </p:txEl>
                                          </p:spTgt>
                                        </p:tgtEl>
                                        <p:attrNameLst>
                                          <p:attrName>style.fontStyle</p:attrName>
                                        </p:attrNameLst>
                                      </p:cBhvr>
                                      <p:to>
                                        <p:strVal val="normal"/>
                                      </p:to>
                                    </p:set>
                                    <p:set>
                                      <p:cBhvr override="childStyle">
                                        <p:cTn id="12" dur="indefinite"/>
                                        <p:tgtEl>
                                          <p:spTgt spid="34819">
                                            <p:txEl>
                                              <p:pRg st="0" end="0"/>
                                            </p:txEl>
                                          </p:spTgt>
                                        </p:tgtEl>
                                        <p:attrNameLst>
                                          <p:attrName>style.fontWeight</p:attrName>
                                        </p:attrNameLst>
                                      </p:cBhvr>
                                      <p:to>
                                        <p:strVal val="bold"/>
                                      </p:to>
                                    </p:set>
                                    <p:set>
                                      <p:cBhvr override="childStyle">
                                        <p:cTn id="13" dur="indefinite"/>
                                        <p:tgtEl>
                                          <p:spTgt spid="34819">
                                            <p:txEl>
                                              <p:pRg st="0" end="0"/>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nimBg="1"/>
      <p:bldP spid="3481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solidFill>
            <a:schemeClr val="tx2">
              <a:lumMod val="40000"/>
              <a:lumOff val="60000"/>
            </a:schemeClr>
          </a:solidFill>
        </p:spPr>
        <p:txBody>
          <a:bodyPr/>
          <a:lstStyle/>
          <a:p>
            <a:pPr>
              <a:defRPr/>
            </a:pPr>
            <a:r>
              <a:rPr lang="es-ES" dirty="0" smtClean="0">
                <a:solidFill>
                  <a:schemeClr val="tx2">
                    <a:lumMod val="75000"/>
                  </a:schemeClr>
                </a:solidFill>
              </a:rPr>
              <a:t>MANEJO ADECUADO DE LAS BASURAS</a:t>
            </a:r>
            <a:endParaRPr lang="es-CO" dirty="0" smtClean="0">
              <a:solidFill>
                <a:schemeClr val="tx2">
                  <a:lumMod val="75000"/>
                </a:schemeClr>
              </a:solidFill>
            </a:endParaRPr>
          </a:p>
        </p:txBody>
      </p:sp>
      <p:sp>
        <p:nvSpPr>
          <p:cNvPr id="34819" name="2 Marcador de contenido"/>
          <p:cNvSpPr>
            <a:spLocks noGrp="1"/>
          </p:cNvSpPr>
          <p:nvPr>
            <p:ph idx="1"/>
          </p:nvPr>
        </p:nvSpPr>
        <p:spPr/>
        <p:txBody>
          <a:bodyPr/>
          <a:lstStyle/>
          <a:p>
            <a:pPr marL="0" indent="0" algn="ctr">
              <a:buFont typeface="Arial" charset="0"/>
              <a:buNone/>
            </a:pPr>
            <a:r>
              <a:rPr lang="es-CO" sz="1800" smtClean="0"/>
              <a:t>Reutilización del papel </a:t>
            </a:r>
          </a:p>
          <a:p>
            <a:pPr marL="0" indent="0" algn="ctr">
              <a:buFont typeface="Arial" charset="0"/>
              <a:buNone/>
            </a:pPr>
            <a:endParaRPr lang="es-CO" sz="1800" smtClean="0"/>
          </a:p>
        </p:txBody>
      </p:sp>
      <p:pic>
        <p:nvPicPr>
          <p:cNvPr id="33796" name="3 Imagen" descr="P1060924.JPG"/>
          <p:cNvPicPr>
            <a:picLocks noChangeAspect="1"/>
          </p:cNvPicPr>
          <p:nvPr/>
        </p:nvPicPr>
        <p:blipFill>
          <a:blip r:embed="rId2" cstate="print"/>
          <a:srcRect/>
          <a:stretch>
            <a:fillRect/>
          </a:stretch>
        </p:blipFill>
        <p:spPr bwMode="auto">
          <a:xfrm>
            <a:off x="5076825" y="1773238"/>
            <a:ext cx="3887788" cy="3887787"/>
          </a:xfrm>
          <a:prstGeom prst="rect">
            <a:avLst/>
          </a:prstGeom>
          <a:noFill/>
          <a:ln w="9525">
            <a:noFill/>
            <a:miter lim="800000"/>
            <a:headEnd/>
            <a:tailEnd/>
          </a:ln>
        </p:spPr>
      </p:pic>
      <p:pic>
        <p:nvPicPr>
          <p:cNvPr id="33797" name="4 Imagen" descr="P1060922.JPG"/>
          <p:cNvPicPr>
            <a:picLocks noChangeAspect="1"/>
          </p:cNvPicPr>
          <p:nvPr/>
        </p:nvPicPr>
        <p:blipFill>
          <a:blip r:embed="rId3" cstate="print"/>
          <a:srcRect/>
          <a:stretch>
            <a:fillRect/>
          </a:stretch>
        </p:blipFill>
        <p:spPr bwMode="auto">
          <a:xfrm>
            <a:off x="1331913" y="1773238"/>
            <a:ext cx="3635375" cy="3887787"/>
          </a:xfrm>
          <a:prstGeom prst="rect">
            <a:avLst/>
          </a:prstGeom>
          <a:noFill/>
          <a:ln w="9525">
            <a:noFill/>
            <a:miter lim="800000"/>
            <a:headEnd/>
            <a:tailEnd/>
          </a:ln>
        </p:spPr>
      </p:pic>
    </p:spTree>
  </p:cSld>
  <p:clrMapOvr>
    <a:masterClrMapping/>
  </p:clrMapOvr>
  <p:transition spd="slow" advTm="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diamond(in)">
                                      <p:cBhvr>
                                        <p:cTn id="7" dur="2000"/>
                                        <p:tgtEl>
                                          <p:spTgt spid="3481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grpId="0" nodeType="clickEffect">
                                  <p:stCondLst>
                                    <p:cond delay="0"/>
                                  </p:stCondLst>
                                  <p:childTnLst>
                                    <p:animRot by="21600000">
                                      <p:cBhvr>
                                        <p:cTn id="11" dur="2000" fill="hold"/>
                                        <p:tgtEl>
                                          <p:spTgt spid="34819">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nimBg="1"/>
      <p:bldP spid="34819" grpId="0" build="p"/>
    </p:bldLst>
  </p:timing>
</p:sld>
</file>

<file path=ppt/theme/theme1.xml><?xml version="1.0" encoding="utf-8"?>
<a:theme xmlns:a="http://schemas.openxmlformats.org/drawingml/2006/main" name="Tema de 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Tema de Offic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e 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Tema de Offic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504</TotalTime>
  <Words>643</Words>
  <Application>Microsoft Office PowerPoint</Application>
  <PresentationFormat>Presentación en pantalla (4:3)</PresentationFormat>
  <Paragraphs>80</Paragraphs>
  <Slides>14</Slides>
  <Notes>0</Notes>
  <HiddenSlides>0</HiddenSlides>
  <MMClips>1</MMClips>
  <ScaleCrop>false</ScaleCrop>
  <HeadingPairs>
    <vt:vector size="6" baseType="variant">
      <vt:variant>
        <vt:lpstr>Fuentes usadas</vt:lpstr>
      </vt:variant>
      <vt:variant>
        <vt:i4>3</vt:i4>
      </vt:variant>
      <vt:variant>
        <vt:lpstr>Tema</vt:lpstr>
      </vt:variant>
      <vt:variant>
        <vt:i4>2</vt:i4>
      </vt:variant>
      <vt:variant>
        <vt:lpstr>Títulos de diapositiva</vt:lpstr>
      </vt:variant>
      <vt:variant>
        <vt:i4>14</vt:i4>
      </vt:variant>
    </vt:vector>
  </HeadingPairs>
  <TitlesOfParts>
    <vt:vector size="19" baseType="lpstr">
      <vt:lpstr>Arial</vt:lpstr>
      <vt:lpstr>Trebuchet MS</vt:lpstr>
      <vt:lpstr>Calibri</vt:lpstr>
      <vt:lpstr>Tema de Office</vt:lpstr>
      <vt:lpstr>1_Tema de Office</vt:lpstr>
      <vt:lpstr>Diapositiva 1</vt:lpstr>
      <vt:lpstr>MANEJO ADECUADO DE LAS BASURAS</vt:lpstr>
      <vt:lpstr>MANEJO ADECUADO DE LAS BASURAS</vt:lpstr>
      <vt:lpstr>MANEJO ADECUADO DE LAS BASURAS</vt:lpstr>
      <vt:lpstr>MANEJO ADECUADO DE LAS BASURAS</vt:lpstr>
      <vt:lpstr>MANEJO ADECUADO DE LAS BASURAS</vt:lpstr>
      <vt:lpstr>MANEJO ADECUADO DE LAS BASURAS</vt:lpstr>
      <vt:lpstr>MANEJO ADECUADO DE LAS BASURAS</vt:lpstr>
      <vt:lpstr>MANEJO ADECUADO DE LAS BASURAS</vt:lpstr>
      <vt:lpstr>MANEJO ADECUADO DE LAS BASURAS</vt:lpstr>
      <vt:lpstr>MANEJO ADECUADO DE LAS BASURAS</vt:lpstr>
      <vt:lpstr>MANEJO ADECUADO DE LAS BASURAS</vt:lpstr>
      <vt:lpstr>MANEJO ADECUADO DE LAS BASURAS</vt:lpstr>
      <vt:lpstr>MANEJO ADECUADO DE LAS BASURAS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xxx</dc:creator>
  <cp:lastModifiedBy>gustavo</cp:lastModifiedBy>
  <cp:revision>46</cp:revision>
  <dcterms:created xsi:type="dcterms:W3CDTF">2011-08-10T21:55:08Z</dcterms:created>
  <dcterms:modified xsi:type="dcterms:W3CDTF">2011-09-15T00:41:50Z</dcterms:modified>
</cp:coreProperties>
</file>